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0" r:id="rId3"/>
    <p:sldId id="261" r:id="rId4"/>
    <p:sldId id="264" r:id="rId5"/>
    <p:sldId id="265" r:id="rId6"/>
    <p:sldId id="266" r:id="rId7"/>
    <p:sldId id="263" r:id="rId8"/>
    <p:sldId id="257" r:id="rId9"/>
    <p:sldId id="258" r:id="rId10"/>
    <p:sldId id="259" r:id="rId11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1" autoAdjust="0"/>
    <p:restoredTop sz="86355" autoAdjust="0"/>
  </p:normalViewPr>
  <p:slideViewPr>
    <p:cSldViewPr snapToGrid="0">
      <p:cViewPr varScale="1">
        <p:scale>
          <a:sx n="74" d="100"/>
          <a:sy n="74" d="100"/>
        </p:scale>
        <p:origin x="672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2E5341-06D0-48B8-A7BA-77405F6E7BF7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95BF9A39-26C5-4CA3-BB98-2EB682030345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EC" sz="1600" dirty="0"/>
        </a:p>
      </dgm:t>
    </dgm:pt>
    <dgm:pt modelId="{9D484C2C-7BB8-4676-B6FB-6D239E1A9F85}" type="parTrans" cxnId="{1C6CD3F6-360F-40A5-A486-ACBE5AD8EF62}">
      <dgm:prSet/>
      <dgm:spPr/>
      <dgm:t>
        <a:bodyPr/>
        <a:lstStyle/>
        <a:p>
          <a:endParaRPr lang="es-EC"/>
        </a:p>
      </dgm:t>
    </dgm:pt>
    <dgm:pt modelId="{2865AE4F-5834-4D6C-A405-83760E23D66D}" type="sibTrans" cxnId="{1C6CD3F6-360F-40A5-A486-ACBE5AD8EF62}">
      <dgm:prSet/>
      <dgm:spPr/>
      <dgm:t>
        <a:bodyPr/>
        <a:lstStyle/>
        <a:p>
          <a:endParaRPr lang="es-EC"/>
        </a:p>
      </dgm:t>
    </dgm:pt>
    <dgm:pt modelId="{A1EBC4EF-33D9-4A23-B459-26E3B8596153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EC" sz="1600" dirty="0"/>
        </a:p>
      </dgm:t>
    </dgm:pt>
    <dgm:pt modelId="{6DDA1930-6F20-4E41-AC20-36CDC30070B8}" type="parTrans" cxnId="{7F43A205-9C44-4B15-8669-645753C4A323}">
      <dgm:prSet/>
      <dgm:spPr/>
      <dgm:t>
        <a:bodyPr/>
        <a:lstStyle/>
        <a:p>
          <a:endParaRPr lang="es-EC"/>
        </a:p>
      </dgm:t>
    </dgm:pt>
    <dgm:pt modelId="{0C3DB350-62AC-425B-B74A-FDF5C2121495}" type="sibTrans" cxnId="{7F43A205-9C44-4B15-8669-645753C4A323}">
      <dgm:prSet/>
      <dgm:spPr/>
      <dgm:t>
        <a:bodyPr/>
        <a:lstStyle/>
        <a:p>
          <a:endParaRPr lang="es-EC"/>
        </a:p>
      </dgm:t>
    </dgm:pt>
    <dgm:pt modelId="{E22DFD47-CE93-4173-A65E-91E62523A9A1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EC" sz="1600" dirty="0"/>
        </a:p>
      </dgm:t>
    </dgm:pt>
    <dgm:pt modelId="{9E9743BF-7D55-4CB6-B4F9-9136EA8EC328}" type="parTrans" cxnId="{041BB4DC-7429-4D15-A447-E134706B695C}">
      <dgm:prSet/>
      <dgm:spPr/>
      <dgm:t>
        <a:bodyPr/>
        <a:lstStyle/>
        <a:p>
          <a:endParaRPr lang="es-EC"/>
        </a:p>
      </dgm:t>
    </dgm:pt>
    <dgm:pt modelId="{6D8D1FCE-2461-43C8-830F-B9FE7B642AF7}" type="sibTrans" cxnId="{041BB4DC-7429-4D15-A447-E134706B695C}">
      <dgm:prSet/>
      <dgm:spPr/>
      <dgm:t>
        <a:bodyPr/>
        <a:lstStyle/>
        <a:p>
          <a:endParaRPr lang="es-EC"/>
        </a:p>
      </dgm:t>
    </dgm:pt>
    <dgm:pt modelId="{E56690B4-F4D2-4489-9105-359932A260FB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EC" sz="1600" dirty="0"/>
        </a:p>
      </dgm:t>
    </dgm:pt>
    <dgm:pt modelId="{C6589FC6-3B49-46EA-8776-C908AAC534A9}" type="parTrans" cxnId="{DB1D46FE-5929-43F3-A69C-4DF8304131B2}">
      <dgm:prSet/>
      <dgm:spPr/>
      <dgm:t>
        <a:bodyPr/>
        <a:lstStyle/>
        <a:p>
          <a:endParaRPr lang="es-EC"/>
        </a:p>
      </dgm:t>
    </dgm:pt>
    <dgm:pt modelId="{2AB01B53-514A-492D-B69D-CDC77E24585B}" type="sibTrans" cxnId="{DB1D46FE-5929-43F3-A69C-4DF8304131B2}">
      <dgm:prSet/>
      <dgm:spPr/>
      <dgm:t>
        <a:bodyPr/>
        <a:lstStyle/>
        <a:p>
          <a:endParaRPr lang="es-EC"/>
        </a:p>
      </dgm:t>
    </dgm:pt>
    <dgm:pt modelId="{0DFE169A-1112-4E25-949B-322F72675F85}">
      <dgm:prSet phldrT="[Texto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s-EC" sz="1600" b="1" dirty="0"/>
        </a:p>
      </dgm:t>
    </dgm:pt>
    <dgm:pt modelId="{9FCDBD17-B8BF-4213-A2EC-636BFC3CCC49}" type="sibTrans" cxnId="{4A97C4E3-FCF2-4A96-960F-BC1BB72DFBF7}">
      <dgm:prSet/>
      <dgm:spPr/>
      <dgm:t>
        <a:bodyPr/>
        <a:lstStyle/>
        <a:p>
          <a:endParaRPr lang="es-EC"/>
        </a:p>
      </dgm:t>
    </dgm:pt>
    <dgm:pt modelId="{F62644F0-F361-48A4-BBDE-210A4DB3AB39}" type="parTrans" cxnId="{4A97C4E3-FCF2-4A96-960F-BC1BB72DFBF7}">
      <dgm:prSet/>
      <dgm:spPr/>
      <dgm:t>
        <a:bodyPr/>
        <a:lstStyle/>
        <a:p>
          <a:endParaRPr lang="es-EC"/>
        </a:p>
      </dgm:t>
    </dgm:pt>
    <dgm:pt modelId="{A941BBBF-0E4A-4618-8965-03FA9E346A5E}" type="pres">
      <dgm:prSet presAssocID="{C02E5341-06D0-48B8-A7BA-77405F6E7BF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AA07A3FF-6567-45CB-8A3A-187B096C677E}" type="pres">
      <dgm:prSet presAssocID="{0DFE169A-1112-4E25-949B-322F72675F85}" presName="node" presStyleLbl="node1" presStyleIdx="0" presStyleCnt="5" custScaleX="125431" custScaleY="8451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E330F72-EA45-4875-965D-0528B740EAA1}" type="pres">
      <dgm:prSet presAssocID="{9FCDBD17-B8BF-4213-A2EC-636BFC3CCC49}" presName="sibTrans" presStyleLbl="sibTrans2D1" presStyleIdx="0" presStyleCnt="5"/>
      <dgm:spPr/>
      <dgm:t>
        <a:bodyPr/>
        <a:lstStyle/>
        <a:p>
          <a:endParaRPr lang="es-EC"/>
        </a:p>
      </dgm:t>
    </dgm:pt>
    <dgm:pt modelId="{97101DFD-0ED2-4D41-8D12-FB88F1BAA9B9}" type="pres">
      <dgm:prSet presAssocID="{9FCDBD17-B8BF-4213-A2EC-636BFC3CCC49}" presName="connectorText" presStyleLbl="sibTrans2D1" presStyleIdx="0" presStyleCnt="5"/>
      <dgm:spPr/>
      <dgm:t>
        <a:bodyPr/>
        <a:lstStyle/>
        <a:p>
          <a:endParaRPr lang="es-EC"/>
        </a:p>
      </dgm:t>
    </dgm:pt>
    <dgm:pt modelId="{99F91CD9-763B-4A30-AC53-FE62A7950083}" type="pres">
      <dgm:prSet presAssocID="{95BF9A39-26C5-4CA3-BB98-2EB682030345}" presName="node" presStyleLbl="node1" presStyleIdx="1" presStyleCnt="5" custScaleX="104911" custScaleY="66202" custRadScaleRad="120033" custRadScaleInc="113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98D375AE-C480-4E78-A20E-F411BCF7C705}" type="pres">
      <dgm:prSet presAssocID="{2865AE4F-5834-4D6C-A405-83760E23D66D}" presName="sibTrans" presStyleLbl="sibTrans2D1" presStyleIdx="1" presStyleCnt="5"/>
      <dgm:spPr/>
      <dgm:t>
        <a:bodyPr/>
        <a:lstStyle/>
        <a:p>
          <a:endParaRPr lang="es-EC"/>
        </a:p>
      </dgm:t>
    </dgm:pt>
    <dgm:pt modelId="{8D515CB9-E307-4949-BD46-CE350923AA60}" type="pres">
      <dgm:prSet presAssocID="{2865AE4F-5834-4D6C-A405-83760E23D66D}" presName="connectorText" presStyleLbl="sibTrans2D1" presStyleIdx="1" presStyleCnt="5"/>
      <dgm:spPr/>
      <dgm:t>
        <a:bodyPr/>
        <a:lstStyle/>
        <a:p>
          <a:endParaRPr lang="es-EC"/>
        </a:p>
      </dgm:t>
    </dgm:pt>
    <dgm:pt modelId="{D201D41D-1074-4200-9B7C-5504D05D49A9}" type="pres">
      <dgm:prSet presAssocID="{A1EBC4EF-33D9-4A23-B459-26E3B8596153}" presName="node" presStyleLbl="node1" presStyleIdx="2" presStyleCnt="5" custScaleX="113777" custScaleY="66287" custRadScaleRad="101303" custRadScaleInc="-5199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FE2D0E99-502C-4CA0-A841-17296693147F}" type="pres">
      <dgm:prSet presAssocID="{0C3DB350-62AC-425B-B74A-FDF5C2121495}" presName="sibTrans" presStyleLbl="sibTrans2D1" presStyleIdx="2" presStyleCnt="5"/>
      <dgm:spPr/>
      <dgm:t>
        <a:bodyPr/>
        <a:lstStyle/>
        <a:p>
          <a:endParaRPr lang="es-EC"/>
        </a:p>
      </dgm:t>
    </dgm:pt>
    <dgm:pt modelId="{420E2119-95EE-4024-B0BA-B7C45547FFCB}" type="pres">
      <dgm:prSet presAssocID="{0C3DB350-62AC-425B-B74A-FDF5C2121495}" presName="connectorText" presStyleLbl="sibTrans2D1" presStyleIdx="2" presStyleCnt="5"/>
      <dgm:spPr/>
      <dgm:t>
        <a:bodyPr/>
        <a:lstStyle/>
        <a:p>
          <a:endParaRPr lang="es-EC"/>
        </a:p>
      </dgm:t>
    </dgm:pt>
    <dgm:pt modelId="{3CF9C9F2-5BC6-42DC-9265-9C9DD948BFEF}" type="pres">
      <dgm:prSet presAssocID="{E22DFD47-CE93-4173-A65E-91E62523A9A1}" presName="node" presStyleLbl="node1" presStyleIdx="3" presStyleCnt="5" custScaleX="125324" custScaleY="66482" custRadScaleRad="80518" custRadScaleInc="14569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2D68EF80-F34A-4C7A-A8E6-0C6732449204}" type="pres">
      <dgm:prSet presAssocID="{6D8D1FCE-2461-43C8-830F-B9FE7B642AF7}" presName="sibTrans" presStyleLbl="sibTrans2D1" presStyleIdx="3" presStyleCnt="5"/>
      <dgm:spPr/>
      <dgm:t>
        <a:bodyPr/>
        <a:lstStyle/>
        <a:p>
          <a:endParaRPr lang="es-EC"/>
        </a:p>
      </dgm:t>
    </dgm:pt>
    <dgm:pt modelId="{9B54A2F4-3C0E-4D3D-A656-08BA4B2859EA}" type="pres">
      <dgm:prSet presAssocID="{6D8D1FCE-2461-43C8-830F-B9FE7B642AF7}" presName="connectorText" presStyleLbl="sibTrans2D1" presStyleIdx="3" presStyleCnt="5"/>
      <dgm:spPr/>
      <dgm:t>
        <a:bodyPr/>
        <a:lstStyle/>
        <a:p>
          <a:endParaRPr lang="es-EC"/>
        </a:p>
      </dgm:t>
    </dgm:pt>
    <dgm:pt modelId="{FBCD752E-D3B7-402B-8153-40087E8C20C8}" type="pres">
      <dgm:prSet presAssocID="{E56690B4-F4D2-4489-9105-359932A260FB}" presName="node" presStyleLbl="node1" presStyleIdx="4" presStyleCnt="5" custScaleX="111280" custScaleY="52315" custRadScaleRad="101536" custRadScaleInc="678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533E539-1F27-4A5F-BB04-49B55D1ECC0E}" type="pres">
      <dgm:prSet presAssocID="{2AB01B53-514A-492D-B69D-CDC77E24585B}" presName="sibTrans" presStyleLbl="sibTrans2D1" presStyleIdx="4" presStyleCnt="5"/>
      <dgm:spPr/>
      <dgm:t>
        <a:bodyPr/>
        <a:lstStyle/>
        <a:p>
          <a:endParaRPr lang="es-EC"/>
        </a:p>
      </dgm:t>
    </dgm:pt>
    <dgm:pt modelId="{720F9CD5-A195-4707-912C-226AB3DB80B1}" type="pres">
      <dgm:prSet presAssocID="{2AB01B53-514A-492D-B69D-CDC77E24585B}" presName="connectorText" presStyleLbl="sibTrans2D1" presStyleIdx="4" presStyleCnt="5"/>
      <dgm:spPr/>
      <dgm:t>
        <a:bodyPr/>
        <a:lstStyle/>
        <a:p>
          <a:endParaRPr lang="es-EC"/>
        </a:p>
      </dgm:t>
    </dgm:pt>
  </dgm:ptLst>
  <dgm:cxnLst>
    <dgm:cxn modelId="{EF3B1C37-61EA-41F5-9B17-9FA1CB422F63}" type="presOf" srcId="{9FCDBD17-B8BF-4213-A2EC-636BFC3CCC49}" destId="{97101DFD-0ED2-4D41-8D12-FB88F1BAA9B9}" srcOrd="1" destOrd="0" presId="urn:microsoft.com/office/officeart/2005/8/layout/cycle2"/>
    <dgm:cxn modelId="{7F43A205-9C44-4B15-8669-645753C4A323}" srcId="{C02E5341-06D0-48B8-A7BA-77405F6E7BF7}" destId="{A1EBC4EF-33D9-4A23-B459-26E3B8596153}" srcOrd="2" destOrd="0" parTransId="{6DDA1930-6F20-4E41-AC20-36CDC30070B8}" sibTransId="{0C3DB350-62AC-425B-B74A-FDF5C2121495}"/>
    <dgm:cxn modelId="{F395C2EF-57CE-407D-B415-98739F384319}" type="presOf" srcId="{E56690B4-F4D2-4489-9105-359932A260FB}" destId="{FBCD752E-D3B7-402B-8153-40087E8C20C8}" srcOrd="0" destOrd="0" presId="urn:microsoft.com/office/officeart/2005/8/layout/cycle2"/>
    <dgm:cxn modelId="{6BC46543-9DEE-4640-B86A-15280F28744C}" type="presOf" srcId="{0DFE169A-1112-4E25-949B-322F72675F85}" destId="{AA07A3FF-6567-45CB-8A3A-187B096C677E}" srcOrd="0" destOrd="0" presId="urn:microsoft.com/office/officeart/2005/8/layout/cycle2"/>
    <dgm:cxn modelId="{D9C1A207-0F88-4AFF-991F-01829C60C58D}" type="presOf" srcId="{6D8D1FCE-2461-43C8-830F-B9FE7B642AF7}" destId="{2D68EF80-F34A-4C7A-A8E6-0C6732449204}" srcOrd="0" destOrd="0" presId="urn:microsoft.com/office/officeart/2005/8/layout/cycle2"/>
    <dgm:cxn modelId="{BEB97CDE-48A5-4201-B000-90BCEF4AF836}" type="presOf" srcId="{2AB01B53-514A-492D-B69D-CDC77E24585B}" destId="{720F9CD5-A195-4707-912C-226AB3DB80B1}" srcOrd="1" destOrd="0" presId="urn:microsoft.com/office/officeart/2005/8/layout/cycle2"/>
    <dgm:cxn modelId="{4A97C4E3-FCF2-4A96-960F-BC1BB72DFBF7}" srcId="{C02E5341-06D0-48B8-A7BA-77405F6E7BF7}" destId="{0DFE169A-1112-4E25-949B-322F72675F85}" srcOrd="0" destOrd="0" parTransId="{F62644F0-F361-48A4-BBDE-210A4DB3AB39}" sibTransId="{9FCDBD17-B8BF-4213-A2EC-636BFC3CCC49}"/>
    <dgm:cxn modelId="{EFFB3CBC-65F3-4B6F-B5F9-BB4C6E391F59}" type="presOf" srcId="{6D8D1FCE-2461-43C8-830F-B9FE7B642AF7}" destId="{9B54A2F4-3C0E-4D3D-A656-08BA4B2859EA}" srcOrd="1" destOrd="0" presId="urn:microsoft.com/office/officeart/2005/8/layout/cycle2"/>
    <dgm:cxn modelId="{041BB4DC-7429-4D15-A447-E134706B695C}" srcId="{C02E5341-06D0-48B8-A7BA-77405F6E7BF7}" destId="{E22DFD47-CE93-4173-A65E-91E62523A9A1}" srcOrd="3" destOrd="0" parTransId="{9E9743BF-7D55-4CB6-B4F9-9136EA8EC328}" sibTransId="{6D8D1FCE-2461-43C8-830F-B9FE7B642AF7}"/>
    <dgm:cxn modelId="{63A1BDFB-A0E5-4710-A0AF-5D9D3E7E51CA}" type="presOf" srcId="{A1EBC4EF-33D9-4A23-B459-26E3B8596153}" destId="{D201D41D-1074-4200-9B7C-5504D05D49A9}" srcOrd="0" destOrd="0" presId="urn:microsoft.com/office/officeart/2005/8/layout/cycle2"/>
    <dgm:cxn modelId="{DB1D46FE-5929-43F3-A69C-4DF8304131B2}" srcId="{C02E5341-06D0-48B8-A7BA-77405F6E7BF7}" destId="{E56690B4-F4D2-4489-9105-359932A260FB}" srcOrd="4" destOrd="0" parTransId="{C6589FC6-3B49-46EA-8776-C908AAC534A9}" sibTransId="{2AB01B53-514A-492D-B69D-CDC77E24585B}"/>
    <dgm:cxn modelId="{A3DAF050-360B-4CD1-B874-63B53E562D39}" type="presOf" srcId="{E22DFD47-CE93-4173-A65E-91E62523A9A1}" destId="{3CF9C9F2-5BC6-42DC-9265-9C9DD948BFEF}" srcOrd="0" destOrd="0" presId="urn:microsoft.com/office/officeart/2005/8/layout/cycle2"/>
    <dgm:cxn modelId="{1C6CD3F6-360F-40A5-A486-ACBE5AD8EF62}" srcId="{C02E5341-06D0-48B8-A7BA-77405F6E7BF7}" destId="{95BF9A39-26C5-4CA3-BB98-2EB682030345}" srcOrd="1" destOrd="0" parTransId="{9D484C2C-7BB8-4676-B6FB-6D239E1A9F85}" sibTransId="{2865AE4F-5834-4D6C-A405-83760E23D66D}"/>
    <dgm:cxn modelId="{81D1A454-38CA-4A43-9C3E-BA39D62ACC57}" type="presOf" srcId="{2AB01B53-514A-492D-B69D-CDC77E24585B}" destId="{1533E539-1F27-4A5F-BB04-49B55D1ECC0E}" srcOrd="0" destOrd="0" presId="urn:microsoft.com/office/officeart/2005/8/layout/cycle2"/>
    <dgm:cxn modelId="{668FCF5B-38EF-46F1-B4EB-0FA17C78368D}" type="presOf" srcId="{2865AE4F-5834-4D6C-A405-83760E23D66D}" destId="{98D375AE-C480-4E78-A20E-F411BCF7C705}" srcOrd="0" destOrd="0" presId="urn:microsoft.com/office/officeart/2005/8/layout/cycle2"/>
    <dgm:cxn modelId="{F58D6C65-8937-4B2A-88D8-D51FC5A50325}" type="presOf" srcId="{C02E5341-06D0-48B8-A7BA-77405F6E7BF7}" destId="{A941BBBF-0E4A-4618-8965-03FA9E346A5E}" srcOrd="0" destOrd="0" presId="urn:microsoft.com/office/officeart/2005/8/layout/cycle2"/>
    <dgm:cxn modelId="{90340456-D1BC-4C67-9F4A-61CC0BD7C57A}" type="presOf" srcId="{9FCDBD17-B8BF-4213-A2EC-636BFC3CCC49}" destId="{BE330F72-EA45-4875-965D-0528B740EAA1}" srcOrd="0" destOrd="0" presId="urn:microsoft.com/office/officeart/2005/8/layout/cycle2"/>
    <dgm:cxn modelId="{64ABBD90-C186-4FB4-9ACA-F060B50C7AD2}" type="presOf" srcId="{2865AE4F-5834-4D6C-A405-83760E23D66D}" destId="{8D515CB9-E307-4949-BD46-CE350923AA60}" srcOrd="1" destOrd="0" presId="urn:microsoft.com/office/officeart/2005/8/layout/cycle2"/>
    <dgm:cxn modelId="{EE034229-7181-4F56-BD9A-79C4F0F7D727}" type="presOf" srcId="{0C3DB350-62AC-425B-B74A-FDF5C2121495}" destId="{420E2119-95EE-4024-B0BA-B7C45547FFCB}" srcOrd="1" destOrd="0" presId="urn:microsoft.com/office/officeart/2005/8/layout/cycle2"/>
    <dgm:cxn modelId="{6F340BE3-68AC-476E-9BDE-05F7E6591AB0}" type="presOf" srcId="{95BF9A39-26C5-4CA3-BB98-2EB682030345}" destId="{99F91CD9-763B-4A30-AC53-FE62A7950083}" srcOrd="0" destOrd="0" presId="urn:microsoft.com/office/officeart/2005/8/layout/cycle2"/>
    <dgm:cxn modelId="{6B1385B8-AD31-43FF-8307-2646A566DACE}" type="presOf" srcId="{0C3DB350-62AC-425B-B74A-FDF5C2121495}" destId="{FE2D0E99-502C-4CA0-A841-17296693147F}" srcOrd="0" destOrd="0" presId="urn:microsoft.com/office/officeart/2005/8/layout/cycle2"/>
    <dgm:cxn modelId="{FF4E4C24-E3F6-4ABB-B3D7-2737FDA19B31}" type="presParOf" srcId="{A941BBBF-0E4A-4618-8965-03FA9E346A5E}" destId="{AA07A3FF-6567-45CB-8A3A-187B096C677E}" srcOrd="0" destOrd="0" presId="urn:microsoft.com/office/officeart/2005/8/layout/cycle2"/>
    <dgm:cxn modelId="{5CD65798-1C22-4B6C-B229-DB7EAED07F45}" type="presParOf" srcId="{A941BBBF-0E4A-4618-8965-03FA9E346A5E}" destId="{BE330F72-EA45-4875-965D-0528B740EAA1}" srcOrd="1" destOrd="0" presId="urn:microsoft.com/office/officeart/2005/8/layout/cycle2"/>
    <dgm:cxn modelId="{2743B32B-1513-454B-B3C8-22443CFBF0E0}" type="presParOf" srcId="{BE330F72-EA45-4875-965D-0528B740EAA1}" destId="{97101DFD-0ED2-4D41-8D12-FB88F1BAA9B9}" srcOrd="0" destOrd="0" presId="urn:microsoft.com/office/officeart/2005/8/layout/cycle2"/>
    <dgm:cxn modelId="{62025617-4F61-4BC8-A420-C79125F7CC64}" type="presParOf" srcId="{A941BBBF-0E4A-4618-8965-03FA9E346A5E}" destId="{99F91CD9-763B-4A30-AC53-FE62A7950083}" srcOrd="2" destOrd="0" presId="urn:microsoft.com/office/officeart/2005/8/layout/cycle2"/>
    <dgm:cxn modelId="{562FCB5E-7942-438C-ACBB-1730AEFA5506}" type="presParOf" srcId="{A941BBBF-0E4A-4618-8965-03FA9E346A5E}" destId="{98D375AE-C480-4E78-A20E-F411BCF7C705}" srcOrd="3" destOrd="0" presId="urn:microsoft.com/office/officeart/2005/8/layout/cycle2"/>
    <dgm:cxn modelId="{4F508CE5-1255-4CD4-B1DC-2BF914B88214}" type="presParOf" srcId="{98D375AE-C480-4E78-A20E-F411BCF7C705}" destId="{8D515CB9-E307-4949-BD46-CE350923AA60}" srcOrd="0" destOrd="0" presId="urn:microsoft.com/office/officeart/2005/8/layout/cycle2"/>
    <dgm:cxn modelId="{278F7C1B-160A-479A-BC18-BBAAADEE8096}" type="presParOf" srcId="{A941BBBF-0E4A-4618-8965-03FA9E346A5E}" destId="{D201D41D-1074-4200-9B7C-5504D05D49A9}" srcOrd="4" destOrd="0" presId="urn:microsoft.com/office/officeart/2005/8/layout/cycle2"/>
    <dgm:cxn modelId="{619E1017-FFBB-4C09-948F-BBB9DD0835AE}" type="presParOf" srcId="{A941BBBF-0E4A-4618-8965-03FA9E346A5E}" destId="{FE2D0E99-502C-4CA0-A841-17296693147F}" srcOrd="5" destOrd="0" presId="urn:microsoft.com/office/officeart/2005/8/layout/cycle2"/>
    <dgm:cxn modelId="{0B28E5D1-EA94-423A-AB28-43AF2FA0141C}" type="presParOf" srcId="{FE2D0E99-502C-4CA0-A841-17296693147F}" destId="{420E2119-95EE-4024-B0BA-B7C45547FFCB}" srcOrd="0" destOrd="0" presId="urn:microsoft.com/office/officeart/2005/8/layout/cycle2"/>
    <dgm:cxn modelId="{032CFC01-3FA5-42BE-906D-9FAF6EAFFB92}" type="presParOf" srcId="{A941BBBF-0E4A-4618-8965-03FA9E346A5E}" destId="{3CF9C9F2-5BC6-42DC-9265-9C9DD948BFEF}" srcOrd="6" destOrd="0" presId="urn:microsoft.com/office/officeart/2005/8/layout/cycle2"/>
    <dgm:cxn modelId="{89EE5868-77E8-4D37-AAED-0B50DA0D3FF6}" type="presParOf" srcId="{A941BBBF-0E4A-4618-8965-03FA9E346A5E}" destId="{2D68EF80-F34A-4C7A-A8E6-0C6732449204}" srcOrd="7" destOrd="0" presId="urn:microsoft.com/office/officeart/2005/8/layout/cycle2"/>
    <dgm:cxn modelId="{C8EE036E-93AB-4C33-8B2B-800C7E99BAD2}" type="presParOf" srcId="{2D68EF80-F34A-4C7A-A8E6-0C6732449204}" destId="{9B54A2F4-3C0E-4D3D-A656-08BA4B2859EA}" srcOrd="0" destOrd="0" presId="urn:microsoft.com/office/officeart/2005/8/layout/cycle2"/>
    <dgm:cxn modelId="{4530BF0C-C251-4BC7-A56B-5270E1706C2B}" type="presParOf" srcId="{A941BBBF-0E4A-4618-8965-03FA9E346A5E}" destId="{FBCD752E-D3B7-402B-8153-40087E8C20C8}" srcOrd="8" destOrd="0" presId="urn:microsoft.com/office/officeart/2005/8/layout/cycle2"/>
    <dgm:cxn modelId="{4544EA5E-9F07-430C-8D3A-423EAA923D7A}" type="presParOf" srcId="{A941BBBF-0E4A-4618-8965-03FA9E346A5E}" destId="{1533E539-1F27-4A5F-BB04-49B55D1ECC0E}" srcOrd="9" destOrd="0" presId="urn:microsoft.com/office/officeart/2005/8/layout/cycle2"/>
    <dgm:cxn modelId="{84BB8F78-9E6D-4E16-802E-CCF09B48AA4B}" type="presParOf" srcId="{1533E539-1F27-4A5F-BB04-49B55D1ECC0E}" destId="{720F9CD5-A195-4707-912C-226AB3DB80B1}" srcOrd="0" destOrd="0" presId="urn:microsoft.com/office/officeart/2005/8/layout/cycle2"/>
  </dgm:cxnLst>
  <dgm:bg>
    <a:solidFill>
      <a:schemeClr val="accent4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5E9FD9-0EAD-415A-8D1A-84356FAC1B8D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AD6A40A1-348B-4E76-8517-F5B9D54ECF0C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1800" b="1" dirty="0" smtClean="0"/>
            <a:t>P</a:t>
          </a:r>
        </a:p>
        <a:p>
          <a:r>
            <a:rPr lang="es-MX" sz="1800" b="1" dirty="0" smtClean="0"/>
            <a:t>S</a:t>
          </a:r>
        </a:p>
        <a:p>
          <a:r>
            <a:rPr lang="es-MX" sz="1800" b="1" dirty="0" smtClean="0"/>
            <a:t>T</a:t>
          </a:r>
          <a:endParaRPr lang="es-EC" sz="1800" b="1" dirty="0"/>
        </a:p>
      </dgm:t>
    </dgm:pt>
    <dgm:pt modelId="{631FF035-8DA5-4101-8CBA-8A5B81EF7F2D}" type="parTrans" cxnId="{A52EEE24-F4E6-444E-A0EB-53F63A1D172B}">
      <dgm:prSet/>
      <dgm:spPr/>
      <dgm:t>
        <a:bodyPr/>
        <a:lstStyle/>
        <a:p>
          <a:endParaRPr lang="es-EC"/>
        </a:p>
      </dgm:t>
    </dgm:pt>
    <dgm:pt modelId="{A429FC2D-D43C-4DD0-AE92-36CF264A49BF}" type="sibTrans" cxnId="{A52EEE24-F4E6-444E-A0EB-53F63A1D172B}">
      <dgm:prSet/>
      <dgm:spPr/>
      <dgm:t>
        <a:bodyPr/>
        <a:lstStyle/>
        <a:p>
          <a:endParaRPr lang="es-EC"/>
        </a:p>
      </dgm:t>
    </dgm:pt>
    <dgm:pt modelId="{81997C03-1786-44B0-86BE-545865AD7AF0}">
      <dgm:prSet phldrT="[Texto]"/>
      <dgm:spPr/>
      <dgm:t>
        <a:bodyPr/>
        <a:lstStyle/>
        <a:p>
          <a:r>
            <a:rPr lang="es-MX" dirty="0" smtClean="0"/>
            <a:t>C.A</a:t>
          </a:r>
          <a:endParaRPr lang="es-EC" dirty="0"/>
        </a:p>
      </dgm:t>
    </dgm:pt>
    <dgm:pt modelId="{3F556D0D-38DD-452E-82DC-8446A216BE90}" type="parTrans" cxnId="{DBCB27D4-00CD-4F74-88ED-EE96D34C014C}">
      <dgm:prSet/>
      <dgm:spPr/>
      <dgm:t>
        <a:bodyPr/>
        <a:lstStyle/>
        <a:p>
          <a:endParaRPr lang="es-EC"/>
        </a:p>
      </dgm:t>
    </dgm:pt>
    <dgm:pt modelId="{7D2441A5-6E39-4A28-94F5-1D5B867785CC}" type="sibTrans" cxnId="{DBCB27D4-00CD-4F74-88ED-EE96D34C014C}">
      <dgm:prSet/>
      <dgm:spPr/>
      <dgm:t>
        <a:bodyPr/>
        <a:lstStyle/>
        <a:p>
          <a:endParaRPr lang="es-EC"/>
        </a:p>
      </dgm:t>
    </dgm:pt>
    <dgm:pt modelId="{04955736-389B-4612-97F1-AD88EE52C9CF}">
      <dgm:prSet phldrT="[Texto]"/>
      <dgm:spPr/>
      <dgm:t>
        <a:bodyPr/>
        <a:lstStyle/>
        <a:p>
          <a:r>
            <a:rPr lang="es-MX" dirty="0" smtClean="0"/>
            <a:t>A.S.</a:t>
          </a:r>
          <a:endParaRPr lang="es-EC" dirty="0"/>
        </a:p>
      </dgm:t>
    </dgm:pt>
    <dgm:pt modelId="{6725F882-3AD9-4BFE-BE52-7C4A84DA24F5}" type="parTrans" cxnId="{18069FB2-39AA-463A-81AD-99D7ABD87CD2}">
      <dgm:prSet/>
      <dgm:spPr/>
      <dgm:t>
        <a:bodyPr/>
        <a:lstStyle/>
        <a:p>
          <a:endParaRPr lang="es-EC"/>
        </a:p>
      </dgm:t>
    </dgm:pt>
    <dgm:pt modelId="{FC2B60E7-2A98-4D7D-BA79-CB07C210E850}" type="sibTrans" cxnId="{18069FB2-39AA-463A-81AD-99D7ABD87CD2}">
      <dgm:prSet/>
      <dgm:spPr/>
      <dgm:t>
        <a:bodyPr/>
        <a:lstStyle/>
        <a:p>
          <a:endParaRPr lang="es-EC"/>
        </a:p>
      </dgm:t>
    </dgm:pt>
    <dgm:pt modelId="{72ED5A18-7AFD-41C5-A676-79E16DCE2C64}">
      <dgm:prSet phldrT="[Texto]"/>
      <dgm:spPr/>
      <dgm:t>
        <a:bodyPr/>
        <a:lstStyle/>
        <a:p>
          <a:r>
            <a:rPr lang="es-MX" dirty="0" smtClean="0"/>
            <a:t>S</a:t>
          </a:r>
          <a:endParaRPr lang="es-EC" dirty="0"/>
        </a:p>
      </dgm:t>
    </dgm:pt>
    <dgm:pt modelId="{12A45398-42CB-47D9-BE40-C3EE05B72123}" type="parTrans" cxnId="{8EEC5C60-D004-4927-8991-0CAFE5D6D28E}">
      <dgm:prSet/>
      <dgm:spPr/>
      <dgm:t>
        <a:bodyPr/>
        <a:lstStyle/>
        <a:p>
          <a:endParaRPr lang="es-EC"/>
        </a:p>
      </dgm:t>
    </dgm:pt>
    <dgm:pt modelId="{78FD8623-2EC2-496B-8842-CACF7B1436C1}" type="sibTrans" cxnId="{8EEC5C60-D004-4927-8991-0CAFE5D6D28E}">
      <dgm:prSet/>
      <dgm:spPr/>
      <dgm:t>
        <a:bodyPr/>
        <a:lstStyle/>
        <a:p>
          <a:endParaRPr lang="es-EC"/>
        </a:p>
      </dgm:t>
    </dgm:pt>
    <dgm:pt modelId="{40FC2A85-E6AD-4676-B9E6-C2A19AD6F48D}">
      <dgm:prSet phldrT="[Texto]"/>
      <dgm:spPr/>
      <dgm:t>
        <a:bodyPr/>
        <a:lstStyle/>
        <a:p>
          <a:r>
            <a:rPr lang="es-MX" dirty="0" smtClean="0"/>
            <a:t>P</a:t>
          </a:r>
          <a:endParaRPr lang="es-EC" dirty="0"/>
        </a:p>
      </dgm:t>
    </dgm:pt>
    <dgm:pt modelId="{48E1C700-AADB-4006-ACF4-9D3AA24B6BA9}" type="parTrans" cxnId="{A40BB42F-822F-4E34-BDA7-3E40424FA4AA}">
      <dgm:prSet/>
      <dgm:spPr/>
      <dgm:t>
        <a:bodyPr/>
        <a:lstStyle/>
        <a:p>
          <a:endParaRPr lang="es-EC"/>
        </a:p>
      </dgm:t>
    </dgm:pt>
    <dgm:pt modelId="{67370FA3-E91A-40BA-9861-A0484787147F}" type="sibTrans" cxnId="{A40BB42F-822F-4E34-BDA7-3E40424FA4AA}">
      <dgm:prSet/>
      <dgm:spPr/>
      <dgm:t>
        <a:bodyPr/>
        <a:lstStyle/>
        <a:p>
          <a:endParaRPr lang="es-EC"/>
        </a:p>
      </dgm:t>
    </dgm:pt>
    <dgm:pt modelId="{7BFE0A7C-EA00-43ED-A4EF-6848C961FCE1}" type="pres">
      <dgm:prSet presAssocID="{255E9FD9-0EAD-415A-8D1A-84356FAC1B8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5154BE78-739F-4E01-829F-2156EA17E3E0}" type="pres">
      <dgm:prSet presAssocID="{255E9FD9-0EAD-415A-8D1A-84356FAC1B8D}" presName="radial" presStyleCnt="0">
        <dgm:presLayoutVars>
          <dgm:animLvl val="ctr"/>
        </dgm:presLayoutVars>
      </dgm:prSet>
      <dgm:spPr/>
    </dgm:pt>
    <dgm:pt modelId="{7F6BFB43-6B27-4CB5-86B8-CFBF1B0E950C}" type="pres">
      <dgm:prSet presAssocID="{AD6A40A1-348B-4E76-8517-F5B9D54ECF0C}" presName="centerShape" presStyleLbl="vennNode1" presStyleIdx="0" presStyleCnt="5" custScaleX="80825" custScaleY="80070"/>
      <dgm:spPr/>
      <dgm:t>
        <a:bodyPr/>
        <a:lstStyle/>
        <a:p>
          <a:endParaRPr lang="es-EC"/>
        </a:p>
      </dgm:t>
    </dgm:pt>
    <dgm:pt modelId="{F192225C-6186-4781-A9A4-56F1FC068E1B}" type="pres">
      <dgm:prSet presAssocID="{81997C03-1786-44B0-86BE-545865AD7AF0}" presName="node" presStyleLbl="vennNode1" presStyleIdx="1" presStyleCnt="5" custScaleX="173382" custRadScaleRad="100778" custRadScaleInc="192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C17BF79-E9F3-4C97-9F7F-59DC7691FED9}" type="pres">
      <dgm:prSet presAssocID="{04955736-389B-4612-97F1-AD88EE52C9CF}" presName="node" presStyleLbl="vennNode1" presStyleIdx="2" presStyleCnt="5" custScaleX="182701" custScaleY="113688" custRadScaleRad="114871" custRadScaleInc="-88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0E0DC0C-F882-4C70-831E-CCDAC893296A}" type="pres">
      <dgm:prSet presAssocID="{72ED5A18-7AFD-41C5-A676-79E16DCE2C64}" presName="node" presStyleLbl="vennNode1" presStyleIdx="3" presStyleCnt="5" custScaleX="229727" custRadScaleRad="93302" custRadScaleInc="-529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AA09C81-5538-4F04-A6AF-7F4A17831414}" type="pres">
      <dgm:prSet presAssocID="{40FC2A85-E6AD-4676-B9E6-C2A19AD6F48D}" presName="node" presStyleLbl="vennNode1" presStyleIdx="4" presStyleCnt="5" custScaleX="210547" custRadScaleRad="122459" custRadScaleInc="-267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A40BB42F-822F-4E34-BDA7-3E40424FA4AA}" srcId="{AD6A40A1-348B-4E76-8517-F5B9D54ECF0C}" destId="{40FC2A85-E6AD-4676-B9E6-C2A19AD6F48D}" srcOrd="3" destOrd="0" parTransId="{48E1C700-AADB-4006-ACF4-9D3AA24B6BA9}" sibTransId="{67370FA3-E91A-40BA-9861-A0484787147F}"/>
    <dgm:cxn modelId="{2DB64E6B-57EA-4687-AFD3-4FFE25AC58F9}" type="presOf" srcId="{04955736-389B-4612-97F1-AD88EE52C9CF}" destId="{8C17BF79-E9F3-4C97-9F7F-59DC7691FED9}" srcOrd="0" destOrd="0" presId="urn:microsoft.com/office/officeart/2005/8/layout/radial3"/>
    <dgm:cxn modelId="{18069FB2-39AA-463A-81AD-99D7ABD87CD2}" srcId="{AD6A40A1-348B-4E76-8517-F5B9D54ECF0C}" destId="{04955736-389B-4612-97F1-AD88EE52C9CF}" srcOrd="1" destOrd="0" parTransId="{6725F882-3AD9-4BFE-BE52-7C4A84DA24F5}" sibTransId="{FC2B60E7-2A98-4D7D-BA79-CB07C210E850}"/>
    <dgm:cxn modelId="{C0E35884-4FD6-43E1-8DB1-2BBEBF2E7080}" type="presOf" srcId="{255E9FD9-0EAD-415A-8D1A-84356FAC1B8D}" destId="{7BFE0A7C-EA00-43ED-A4EF-6848C961FCE1}" srcOrd="0" destOrd="0" presId="urn:microsoft.com/office/officeart/2005/8/layout/radial3"/>
    <dgm:cxn modelId="{9B7EBFAF-5533-4461-9B09-094BAECF63E3}" type="presOf" srcId="{72ED5A18-7AFD-41C5-A676-79E16DCE2C64}" destId="{B0E0DC0C-F882-4C70-831E-CCDAC893296A}" srcOrd="0" destOrd="0" presId="urn:microsoft.com/office/officeart/2005/8/layout/radial3"/>
    <dgm:cxn modelId="{DBCB27D4-00CD-4F74-88ED-EE96D34C014C}" srcId="{AD6A40A1-348B-4E76-8517-F5B9D54ECF0C}" destId="{81997C03-1786-44B0-86BE-545865AD7AF0}" srcOrd="0" destOrd="0" parTransId="{3F556D0D-38DD-452E-82DC-8446A216BE90}" sibTransId="{7D2441A5-6E39-4A28-94F5-1D5B867785CC}"/>
    <dgm:cxn modelId="{F45F42C7-9FE7-47BA-AB73-E6AA7EBB2412}" type="presOf" srcId="{AD6A40A1-348B-4E76-8517-F5B9D54ECF0C}" destId="{7F6BFB43-6B27-4CB5-86B8-CFBF1B0E950C}" srcOrd="0" destOrd="0" presId="urn:microsoft.com/office/officeart/2005/8/layout/radial3"/>
    <dgm:cxn modelId="{A52EEE24-F4E6-444E-A0EB-53F63A1D172B}" srcId="{255E9FD9-0EAD-415A-8D1A-84356FAC1B8D}" destId="{AD6A40A1-348B-4E76-8517-F5B9D54ECF0C}" srcOrd="0" destOrd="0" parTransId="{631FF035-8DA5-4101-8CBA-8A5B81EF7F2D}" sibTransId="{A429FC2D-D43C-4DD0-AE92-36CF264A49BF}"/>
    <dgm:cxn modelId="{D2B3ECD4-770F-4DF4-9658-A246A74A4557}" type="presOf" srcId="{81997C03-1786-44B0-86BE-545865AD7AF0}" destId="{F192225C-6186-4781-A9A4-56F1FC068E1B}" srcOrd="0" destOrd="0" presId="urn:microsoft.com/office/officeart/2005/8/layout/radial3"/>
    <dgm:cxn modelId="{936EEDD8-EA20-441B-B557-E7C66B8F7745}" type="presOf" srcId="{40FC2A85-E6AD-4676-B9E6-C2A19AD6F48D}" destId="{1AA09C81-5538-4F04-A6AF-7F4A17831414}" srcOrd="0" destOrd="0" presId="urn:microsoft.com/office/officeart/2005/8/layout/radial3"/>
    <dgm:cxn modelId="{8EEC5C60-D004-4927-8991-0CAFE5D6D28E}" srcId="{AD6A40A1-348B-4E76-8517-F5B9D54ECF0C}" destId="{72ED5A18-7AFD-41C5-A676-79E16DCE2C64}" srcOrd="2" destOrd="0" parTransId="{12A45398-42CB-47D9-BE40-C3EE05B72123}" sibTransId="{78FD8623-2EC2-496B-8842-CACF7B1436C1}"/>
    <dgm:cxn modelId="{5B15FCEB-BE27-4077-B08F-A941778A5BD3}" type="presParOf" srcId="{7BFE0A7C-EA00-43ED-A4EF-6848C961FCE1}" destId="{5154BE78-739F-4E01-829F-2156EA17E3E0}" srcOrd="0" destOrd="0" presId="urn:microsoft.com/office/officeart/2005/8/layout/radial3"/>
    <dgm:cxn modelId="{8ACD11FE-2775-49F5-B5A6-C9FFFDF752CB}" type="presParOf" srcId="{5154BE78-739F-4E01-829F-2156EA17E3E0}" destId="{7F6BFB43-6B27-4CB5-86B8-CFBF1B0E950C}" srcOrd="0" destOrd="0" presId="urn:microsoft.com/office/officeart/2005/8/layout/radial3"/>
    <dgm:cxn modelId="{2CA72784-74F6-4D28-A0E8-2CD7D3754F23}" type="presParOf" srcId="{5154BE78-739F-4E01-829F-2156EA17E3E0}" destId="{F192225C-6186-4781-A9A4-56F1FC068E1B}" srcOrd="1" destOrd="0" presId="urn:microsoft.com/office/officeart/2005/8/layout/radial3"/>
    <dgm:cxn modelId="{5C25B646-FAC6-487E-B07A-AD93BA1CE99C}" type="presParOf" srcId="{5154BE78-739F-4E01-829F-2156EA17E3E0}" destId="{8C17BF79-E9F3-4C97-9F7F-59DC7691FED9}" srcOrd="2" destOrd="0" presId="urn:microsoft.com/office/officeart/2005/8/layout/radial3"/>
    <dgm:cxn modelId="{D155E977-32A9-4D75-8699-5E3ABA00C09D}" type="presParOf" srcId="{5154BE78-739F-4E01-829F-2156EA17E3E0}" destId="{B0E0DC0C-F882-4C70-831E-CCDAC893296A}" srcOrd="3" destOrd="0" presId="urn:microsoft.com/office/officeart/2005/8/layout/radial3"/>
    <dgm:cxn modelId="{18D3A25D-77B8-4C1B-89CB-71D8F56C73A0}" type="presParOf" srcId="{5154BE78-739F-4E01-829F-2156EA17E3E0}" destId="{1AA09C81-5538-4F04-A6AF-7F4A17831414}" srcOrd="4" destOrd="0" presId="urn:microsoft.com/office/officeart/2005/8/layout/radial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55E9FD9-0EAD-415A-8D1A-84356FAC1B8D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81997C03-1786-44B0-86BE-545865AD7AF0}">
      <dgm:prSet phldrT="[Texto]"/>
      <dgm:spPr/>
      <dgm:t>
        <a:bodyPr/>
        <a:lstStyle/>
        <a:p>
          <a:r>
            <a:rPr lang="es-MX" dirty="0" smtClean="0"/>
            <a:t>C.A</a:t>
          </a:r>
          <a:endParaRPr lang="es-EC" dirty="0"/>
        </a:p>
      </dgm:t>
    </dgm:pt>
    <dgm:pt modelId="{3F556D0D-38DD-452E-82DC-8446A216BE90}" type="parTrans" cxnId="{DBCB27D4-00CD-4F74-88ED-EE96D34C014C}">
      <dgm:prSet/>
      <dgm:spPr/>
      <dgm:t>
        <a:bodyPr/>
        <a:lstStyle/>
        <a:p>
          <a:endParaRPr lang="es-EC"/>
        </a:p>
      </dgm:t>
    </dgm:pt>
    <dgm:pt modelId="{7D2441A5-6E39-4A28-94F5-1D5B867785CC}" type="sibTrans" cxnId="{DBCB27D4-00CD-4F74-88ED-EE96D34C014C}">
      <dgm:prSet/>
      <dgm:spPr/>
      <dgm:t>
        <a:bodyPr/>
        <a:lstStyle/>
        <a:p>
          <a:endParaRPr lang="es-EC"/>
        </a:p>
      </dgm:t>
    </dgm:pt>
    <dgm:pt modelId="{04955736-389B-4612-97F1-AD88EE52C9CF}">
      <dgm:prSet phldrT="[Texto]"/>
      <dgm:spPr/>
      <dgm:t>
        <a:bodyPr/>
        <a:lstStyle/>
        <a:p>
          <a:r>
            <a:rPr lang="es-MX" dirty="0" smtClean="0"/>
            <a:t>A.S.</a:t>
          </a:r>
          <a:endParaRPr lang="es-EC" dirty="0"/>
        </a:p>
      </dgm:t>
    </dgm:pt>
    <dgm:pt modelId="{6725F882-3AD9-4BFE-BE52-7C4A84DA24F5}" type="parTrans" cxnId="{18069FB2-39AA-463A-81AD-99D7ABD87CD2}">
      <dgm:prSet/>
      <dgm:spPr/>
      <dgm:t>
        <a:bodyPr/>
        <a:lstStyle/>
        <a:p>
          <a:endParaRPr lang="es-EC"/>
        </a:p>
      </dgm:t>
    </dgm:pt>
    <dgm:pt modelId="{FC2B60E7-2A98-4D7D-BA79-CB07C210E850}" type="sibTrans" cxnId="{18069FB2-39AA-463A-81AD-99D7ABD87CD2}">
      <dgm:prSet/>
      <dgm:spPr/>
      <dgm:t>
        <a:bodyPr/>
        <a:lstStyle/>
        <a:p>
          <a:endParaRPr lang="es-EC"/>
        </a:p>
      </dgm:t>
    </dgm:pt>
    <dgm:pt modelId="{72ED5A18-7AFD-41C5-A676-79E16DCE2C64}">
      <dgm:prSet phldrT="[Texto]"/>
      <dgm:spPr/>
      <dgm:t>
        <a:bodyPr/>
        <a:lstStyle/>
        <a:p>
          <a:r>
            <a:rPr lang="es-MX" dirty="0" smtClean="0"/>
            <a:t>S</a:t>
          </a:r>
          <a:endParaRPr lang="es-EC" dirty="0"/>
        </a:p>
      </dgm:t>
    </dgm:pt>
    <dgm:pt modelId="{12A45398-42CB-47D9-BE40-C3EE05B72123}" type="parTrans" cxnId="{8EEC5C60-D004-4927-8991-0CAFE5D6D28E}">
      <dgm:prSet/>
      <dgm:spPr/>
      <dgm:t>
        <a:bodyPr/>
        <a:lstStyle/>
        <a:p>
          <a:endParaRPr lang="es-EC"/>
        </a:p>
      </dgm:t>
    </dgm:pt>
    <dgm:pt modelId="{78FD8623-2EC2-496B-8842-CACF7B1436C1}" type="sibTrans" cxnId="{8EEC5C60-D004-4927-8991-0CAFE5D6D28E}">
      <dgm:prSet/>
      <dgm:spPr/>
      <dgm:t>
        <a:bodyPr/>
        <a:lstStyle/>
        <a:p>
          <a:endParaRPr lang="es-EC"/>
        </a:p>
      </dgm:t>
    </dgm:pt>
    <dgm:pt modelId="{40FC2A85-E6AD-4676-B9E6-C2A19AD6F48D}">
      <dgm:prSet phldrT="[Texto]"/>
      <dgm:spPr/>
      <dgm:t>
        <a:bodyPr/>
        <a:lstStyle/>
        <a:p>
          <a:r>
            <a:rPr lang="es-MX" dirty="0" smtClean="0"/>
            <a:t>P</a:t>
          </a:r>
          <a:endParaRPr lang="es-EC" dirty="0"/>
        </a:p>
      </dgm:t>
    </dgm:pt>
    <dgm:pt modelId="{48E1C700-AADB-4006-ACF4-9D3AA24B6BA9}" type="parTrans" cxnId="{A40BB42F-822F-4E34-BDA7-3E40424FA4AA}">
      <dgm:prSet/>
      <dgm:spPr/>
      <dgm:t>
        <a:bodyPr/>
        <a:lstStyle/>
        <a:p>
          <a:endParaRPr lang="es-EC"/>
        </a:p>
      </dgm:t>
    </dgm:pt>
    <dgm:pt modelId="{67370FA3-E91A-40BA-9861-A0484787147F}" type="sibTrans" cxnId="{A40BB42F-822F-4E34-BDA7-3E40424FA4AA}">
      <dgm:prSet/>
      <dgm:spPr/>
      <dgm:t>
        <a:bodyPr/>
        <a:lstStyle/>
        <a:p>
          <a:endParaRPr lang="es-EC"/>
        </a:p>
      </dgm:t>
    </dgm:pt>
    <dgm:pt modelId="{AD6A40A1-348B-4E76-8517-F5B9D54ECF0C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3200" b="1" dirty="0" smtClean="0"/>
            <a:t>P</a:t>
          </a:r>
        </a:p>
        <a:p>
          <a:r>
            <a:rPr lang="es-MX" sz="3200" b="1" dirty="0" smtClean="0"/>
            <a:t>S</a:t>
          </a:r>
        </a:p>
        <a:p>
          <a:r>
            <a:rPr lang="es-MX" sz="3200" b="1" dirty="0" smtClean="0"/>
            <a:t>T</a:t>
          </a:r>
          <a:endParaRPr lang="es-EC" sz="3200" b="1" dirty="0"/>
        </a:p>
      </dgm:t>
    </dgm:pt>
    <dgm:pt modelId="{A429FC2D-D43C-4DD0-AE92-36CF264A49BF}" type="sibTrans" cxnId="{A52EEE24-F4E6-444E-A0EB-53F63A1D172B}">
      <dgm:prSet/>
      <dgm:spPr/>
      <dgm:t>
        <a:bodyPr/>
        <a:lstStyle/>
        <a:p>
          <a:endParaRPr lang="es-EC"/>
        </a:p>
      </dgm:t>
    </dgm:pt>
    <dgm:pt modelId="{631FF035-8DA5-4101-8CBA-8A5B81EF7F2D}" type="parTrans" cxnId="{A52EEE24-F4E6-444E-A0EB-53F63A1D172B}">
      <dgm:prSet/>
      <dgm:spPr/>
      <dgm:t>
        <a:bodyPr/>
        <a:lstStyle/>
        <a:p>
          <a:endParaRPr lang="es-EC"/>
        </a:p>
      </dgm:t>
    </dgm:pt>
    <dgm:pt modelId="{7BFE0A7C-EA00-43ED-A4EF-6848C961FCE1}" type="pres">
      <dgm:prSet presAssocID="{255E9FD9-0EAD-415A-8D1A-84356FAC1B8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5154BE78-739F-4E01-829F-2156EA17E3E0}" type="pres">
      <dgm:prSet presAssocID="{255E9FD9-0EAD-415A-8D1A-84356FAC1B8D}" presName="radial" presStyleCnt="0">
        <dgm:presLayoutVars>
          <dgm:animLvl val="ctr"/>
        </dgm:presLayoutVars>
      </dgm:prSet>
      <dgm:spPr/>
    </dgm:pt>
    <dgm:pt modelId="{7F6BFB43-6B27-4CB5-86B8-CFBF1B0E950C}" type="pres">
      <dgm:prSet presAssocID="{AD6A40A1-348B-4E76-8517-F5B9D54ECF0C}" presName="centerShape" presStyleLbl="vennNode1" presStyleIdx="0" presStyleCnt="5" custScaleX="80825" custScaleY="80070"/>
      <dgm:spPr/>
      <dgm:t>
        <a:bodyPr/>
        <a:lstStyle/>
        <a:p>
          <a:endParaRPr lang="es-EC"/>
        </a:p>
      </dgm:t>
    </dgm:pt>
    <dgm:pt modelId="{F192225C-6186-4781-A9A4-56F1FC068E1B}" type="pres">
      <dgm:prSet presAssocID="{81997C03-1786-44B0-86BE-545865AD7AF0}" presName="node" presStyleLbl="vennNode1" presStyleIdx="1" presStyleCnt="5" custScaleX="173382" custRadScaleRad="96861" custRadScaleInc="217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C17BF79-E9F3-4C97-9F7F-59DC7691FED9}" type="pres">
      <dgm:prSet presAssocID="{04955736-389B-4612-97F1-AD88EE52C9CF}" presName="node" presStyleLbl="vennNode1" presStyleIdx="2" presStyleCnt="5" custScaleX="148875" custScaleY="113688" custRadScaleRad="114871" custRadScaleInc="-88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0E0DC0C-F882-4C70-831E-CCDAC893296A}" type="pres">
      <dgm:prSet presAssocID="{72ED5A18-7AFD-41C5-A676-79E16DCE2C64}" presName="node" presStyleLbl="vennNode1" presStyleIdx="3" presStyleCnt="5" custScaleX="229727" custRadScaleRad="93302" custRadScaleInc="-5296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AA09C81-5538-4F04-A6AF-7F4A17831414}" type="pres">
      <dgm:prSet presAssocID="{40FC2A85-E6AD-4676-B9E6-C2A19AD6F48D}" presName="node" presStyleLbl="vennNode1" presStyleIdx="4" presStyleCnt="5" custScaleX="118200" custRadScaleRad="122459" custRadScaleInc="-267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A40BB42F-822F-4E34-BDA7-3E40424FA4AA}" srcId="{AD6A40A1-348B-4E76-8517-F5B9D54ECF0C}" destId="{40FC2A85-E6AD-4676-B9E6-C2A19AD6F48D}" srcOrd="3" destOrd="0" parTransId="{48E1C700-AADB-4006-ACF4-9D3AA24B6BA9}" sibTransId="{67370FA3-E91A-40BA-9861-A0484787147F}"/>
    <dgm:cxn modelId="{30460B2F-0D84-44C6-A980-540B819471FB}" type="presOf" srcId="{255E9FD9-0EAD-415A-8D1A-84356FAC1B8D}" destId="{7BFE0A7C-EA00-43ED-A4EF-6848C961FCE1}" srcOrd="0" destOrd="0" presId="urn:microsoft.com/office/officeart/2005/8/layout/radial3"/>
    <dgm:cxn modelId="{0AEF6103-C366-4519-AD5B-3862F76FB4D1}" type="presOf" srcId="{AD6A40A1-348B-4E76-8517-F5B9D54ECF0C}" destId="{7F6BFB43-6B27-4CB5-86B8-CFBF1B0E950C}" srcOrd="0" destOrd="0" presId="urn:microsoft.com/office/officeart/2005/8/layout/radial3"/>
    <dgm:cxn modelId="{18069FB2-39AA-463A-81AD-99D7ABD87CD2}" srcId="{AD6A40A1-348B-4E76-8517-F5B9D54ECF0C}" destId="{04955736-389B-4612-97F1-AD88EE52C9CF}" srcOrd="1" destOrd="0" parTransId="{6725F882-3AD9-4BFE-BE52-7C4A84DA24F5}" sibTransId="{FC2B60E7-2A98-4D7D-BA79-CB07C210E850}"/>
    <dgm:cxn modelId="{C144A4B0-CEC3-498A-904D-A07E68FA6C22}" type="presOf" srcId="{72ED5A18-7AFD-41C5-A676-79E16DCE2C64}" destId="{B0E0DC0C-F882-4C70-831E-CCDAC893296A}" srcOrd="0" destOrd="0" presId="urn:microsoft.com/office/officeart/2005/8/layout/radial3"/>
    <dgm:cxn modelId="{9839A316-22CD-47DC-B302-274C930AAF1F}" type="presOf" srcId="{04955736-389B-4612-97F1-AD88EE52C9CF}" destId="{8C17BF79-E9F3-4C97-9F7F-59DC7691FED9}" srcOrd="0" destOrd="0" presId="urn:microsoft.com/office/officeart/2005/8/layout/radial3"/>
    <dgm:cxn modelId="{DBCB27D4-00CD-4F74-88ED-EE96D34C014C}" srcId="{AD6A40A1-348B-4E76-8517-F5B9D54ECF0C}" destId="{81997C03-1786-44B0-86BE-545865AD7AF0}" srcOrd="0" destOrd="0" parTransId="{3F556D0D-38DD-452E-82DC-8446A216BE90}" sibTransId="{7D2441A5-6E39-4A28-94F5-1D5B867785CC}"/>
    <dgm:cxn modelId="{A52EEE24-F4E6-444E-A0EB-53F63A1D172B}" srcId="{255E9FD9-0EAD-415A-8D1A-84356FAC1B8D}" destId="{AD6A40A1-348B-4E76-8517-F5B9D54ECF0C}" srcOrd="0" destOrd="0" parTransId="{631FF035-8DA5-4101-8CBA-8A5B81EF7F2D}" sibTransId="{A429FC2D-D43C-4DD0-AE92-36CF264A49BF}"/>
    <dgm:cxn modelId="{796EA5C9-B64D-4845-B0C2-461FB8612DA8}" type="presOf" srcId="{81997C03-1786-44B0-86BE-545865AD7AF0}" destId="{F192225C-6186-4781-A9A4-56F1FC068E1B}" srcOrd="0" destOrd="0" presId="urn:microsoft.com/office/officeart/2005/8/layout/radial3"/>
    <dgm:cxn modelId="{5E8AAF3F-5176-4522-9C6B-FEA8AE5E7CB2}" type="presOf" srcId="{40FC2A85-E6AD-4676-B9E6-C2A19AD6F48D}" destId="{1AA09C81-5538-4F04-A6AF-7F4A17831414}" srcOrd="0" destOrd="0" presId="urn:microsoft.com/office/officeart/2005/8/layout/radial3"/>
    <dgm:cxn modelId="{8EEC5C60-D004-4927-8991-0CAFE5D6D28E}" srcId="{AD6A40A1-348B-4E76-8517-F5B9D54ECF0C}" destId="{72ED5A18-7AFD-41C5-A676-79E16DCE2C64}" srcOrd="2" destOrd="0" parTransId="{12A45398-42CB-47D9-BE40-C3EE05B72123}" sibTransId="{78FD8623-2EC2-496B-8842-CACF7B1436C1}"/>
    <dgm:cxn modelId="{D8C567FF-0C94-4A94-A5AD-B79653320766}" type="presParOf" srcId="{7BFE0A7C-EA00-43ED-A4EF-6848C961FCE1}" destId="{5154BE78-739F-4E01-829F-2156EA17E3E0}" srcOrd="0" destOrd="0" presId="urn:microsoft.com/office/officeart/2005/8/layout/radial3"/>
    <dgm:cxn modelId="{E8807806-4DAB-47F7-AF46-E984A0BB6065}" type="presParOf" srcId="{5154BE78-739F-4E01-829F-2156EA17E3E0}" destId="{7F6BFB43-6B27-4CB5-86B8-CFBF1B0E950C}" srcOrd="0" destOrd="0" presId="urn:microsoft.com/office/officeart/2005/8/layout/radial3"/>
    <dgm:cxn modelId="{52277419-263E-483E-AE95-743B4A3C419F}" type="presParOf" srcId="{5154BE78-739F-4E01-829F-2156EA17E3E0}" destId="{F192225C-6186-4781-A9A4-56F1FC068E1B}" srcOrd="1" destOrd="0" presId="urn:microsoft.com/office/officeart/2005/8/layout/radial3"/>
    <dgm:cxn modelId="{76E4D02B-E8BE-4192-8253-8918E1017820}" type="presParOf" srcId="{5154BE78-739F-4E01-829F-2156EA17E3E0}" destId="{8C17BF79-E9F3-4C97-9F7F-59DC7691FED9}" srcOrd="2" destOrd="0" presId="urn:microsoft.com/office/officeart/2005/8/layout/radial3"/>
    <dgm:cxn modelId="{CAC32723-761C-491A-BA5D-BBC070CDA403}" type="presParOf" srcId="{5154BE78-739F-4E01-829F-2156EA17E3E0}" destId="{B0E0DC0C-F882-4C70-831E-CCDAC893296A}" srcOrd="3" destOrd="0" presId="urn:microsoft.com/office/officeart/2005/8/layout/radial3"/>
    <dgm:cxn modelId="{B92CE2F9-FB97-462A-85AD-BEF9DF548559}" type="presParOf" srcId="{5154BE78-739F-4E01-829F-2156EA17E3E0}" destId="{1AA09C81-5538-4F04-A6AF-7F4A17831414}" srcOrd="4" destOrd="0" presId="urn:microsoft.com/office/officeart/2005/8/layout/radial3"/>
  </dgm:cxnLst>
  <dgm:bg>
    <a:solidFill>
      <a:srgbClr val="FFFF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3A86E9-A5FE-4D3E-A039-64981E382129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ACDDFB7D-D476-4C08-9018-FE33751DCA53}">
      <dgm:prSet phldrT="[Texto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dirty="0" smtClean="0"/>
            <a:t>1. Coord. Convivencia Armónica + los 51 Vocales de C.A.</a:t>
          </a:r>
          <a:endParaRPr lang="es-EC" dirty="0"/>
        </a:p>
      </dgm:t>
    </dgm:pt>
    <dgm:pt modelId="{921253D5-9837-475D-92E6-420C1CFCAB24}" type="parTrans" cxnId="{29E94892-66B1-417F-8C3E-535B2EC60047}">
      <dgm:prSet/>
      <dgm:spPr/>
      <dgm:t>
        <a:bodyPr/>
        <a:lstStyle/>
        <a:p>
          <a:endParaRPr lang="es-EC"/>
        </a:p>
      </dgm:t>
    </dgm:pt>
    <dgm:pt modelId="{AA286036-DFAE-4577-A6A8-6CF566BD8FA4}" type="sibTrans" cxnId="{29E94892-66B1-417F-8C3E-535B2EC60047}">
      <dgm:prSet/>
      <dgm:spPr/>
      <dgm:t>
        <a:bodyPr/>
        <a:lstStyle/>
        <a:p>
          <a:endParaRPr lang="es-EC"/>
        </a:p>
      </dgm:t>
    </dgm:pt>
    <dgm:pt modelId="{AA1C59FA-50C9-4E68-AE4E-5CDF8AF8F2AA}">
      <dgm:prSet phldrT="[Texto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dirty="0" smtClean="0"/>
            <a:t>2. Coord. Alimentación Saludable + los 51 Vocales de A.S.</a:t>
          </a:r>
          <a:endParaRPr lang="es-EC" dirty="0"/>
        </a:p>
      </dgm:t>
    </dgm:pt>
    <dgm:pt modelId="{024DEFBD-7616-411F-9BB0-F49FC9463502}" type="parTrans" cxnId="{67093C88-9900-40B4-9581-1B0AAA96A6BE}">
      <dgm:prSet/>
      <dgm:spPr/>
      <dgm:t>
        <a:bodyPr/>
        <a:lstStyle/>
        <a:p>
          <a:endParaRPr lang="es-EC"/>
        </a:p>
      </dgm:t>
    </dgm:pt>
    <dgm:pt modelId="{D2BE6BCC-83C4-4159-BAC5-80202A4B4B3B}" type="sibTrans" cxnId="{67093C88-9900-40B4-9581-1B0AAA96A6BE}">
      <dgm:prSet/>
      <dgm:spPr/>
      <dgm:t>
        <a:bodyPr/>
        <a:lstStyle/>
        <a:p>
          <a:endParaRPr lang="es-EC"/>
        </a:p>
      </dgm:t>
    </dgm:pt>
    <dgm:pt modelId="{02C61D21-7E77-4B6A-9F09-DFC8900C3F0B}">
      <dgm:prSet phldrT="[Texto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dirty="0" smtClean="0"/>
            <a:t>4. Coord. De Participación + los 51 Vocales de P.</a:t>
          </a:r>
          <a:endParaRPr lang="es-EC" dirty="0"/>
        </a:p>
      </dgm:t>
    </dgm:pt>
    <dgm:pt modelId="{934C3870-3152-4B29-B8D2-588795673B04}" type="parTrans" cxnId="{B1A98A4B-E39F-4ABA-91EF-3D77FA360A12}">
      <dgm:prSet/>
      <dgm:spPr/>
      <dgm:t>
        <a:bodyPr/>
        <a:lstStyle/>
        <a:p>
          <a:endParaRPr lang="es-EC"/>
        </a:p>
      </dgm:t>
    </dgm:pt>
    <dgm:pt modelId="{C73FE81B-9C2A-4BED-9260-60C96458ED7B}" type="sibTrans" cxnId="{B1A98A4B-E39F-4ABA-91EF-3D77FA360A12}">
      <dgm:prSet/>
      <dgm:spPr/>
      <dgm:t>
        <a:bodyPr/>
        <a:lstStyle/>
        <a:p>
          <a:endParaRPr lang="es-EC"/>
        </a:p>
      </dgm:t>
    </dgm:pt>
    <dgm:pt modelId="{22497393-7E46-45E1-A51A-A56DAECFEA6A}">
      <dgm:prSet phldrT="[Texto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s-MX" dirty="0" smtClean="0"/>
            <a:t>3. Coord. De Seguridad + los 51 Vocales de S.</a:t>
          </a:r>
          <a:endParaRPr lang="es-EC" dirty="0"/>
        </a:p>
      </dgm:t>
    </dgm:pt>
    <dgm:pt modelId="{75C4A713-E0D1-47DA-8218-122C427B0C61}" type="parTrans" cxnId="{4E58A48F-9842-4DE9-B961-0C51AA164468}">
      <dgm:prSet/>
      <dgm:spPr/>
      <dgm:t>
        <a:bodyPr/>
        <a:lstStyle/>
        <a:p>
          <a:endParaRPr lang="es-EC"/>
        </a:p>
      </dgm:t>
    </dgm:pt>
    <dgm:pt modelId="{11DC9856-0419-4FA0-961D-E41B61F339BE}" type="sibTrans" cxnId="{4E58A48F-9842-4DE9-B961-0C51AA164468}">
      <dgm:prSet/>
      <dgm:spPr/>
      <dgm:t>
        <a:bodyPr/>
        <a:lstStyle/>
        <a:p>
          <a:endParaRPr lang="es-EC"/>
        </a:p>
      </dgm:t>
    </dgm:pt>
    <dgm:pt modelId="{3FCF8A3F-A557-4068-9C93-F32E311015E3}" type="pres">
      <dgm:prSet presAssocID="{E83A86E9-A5FE-4D3E-A039-64981E382129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A40661AE-BC4D-4A70-955E-63CF2B69F6B3}" type="pres">
      <dgm:prSet presAssocID="{E83A86E9-A5FE-4D3E-A039-64981E382129}" presName="axisShape" presStyleLbl="bgShp" presStyleIdx="0" presStyleCnt="1"/>
      <dgm:spPr/>
    </dgm:pt>
    <dgm:pt modelId="{53EDA461-5C3D-4F3E-81F7-9244F1353F2C}" type="pres">
      <dgm:prSet presAssocID="{E83A86E9-A5FE-4D3E-A039-64981E382129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E9F3DAE-551B-4CCC-9C08-C18E7F2E9BB9}" type="pres">
      <dgm:prSet presAssocID="{E83A86E9-A5FE-4D3E-A039-64981E382129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4BC8425F-07CA-4AA8-8468-7AC7E32D8F2B}" type="pres">
      <dgm:prSet presAssocID="{E83A86E9-A5FE-4D3E-A039-64981E382129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303A482F-95E5-483D-8C02-D4F29AEB180B}" type="pres">
      <dgm:prSet presAssocID="{E83A86E9-A5FE-4D3E-A039-64981E382129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21F2AEDE-904C-487C-8EC6-C37B71CC8858}" type="presOf" srcId="{02C61D21-7E77-4B6A-9F09-DFC8900C3F0B}" destId="{4BC8425F-07CA-4AA8-8468-7AC7E32D8F2B}" srcOrd="0" destOrd="0" presId="urn:microsoft.com/office/officeart/2005/8/layout/matrix2"/>
    <dgm:cxn modelId="{67093C88-9900-40B4-9581-1B0AAA96A6BE}" srcId="{E83A86E9-A5FE-4D3E-A039-64981E382129}" destId="{AA1C59FA-50C9-4E68-AE4E-5CDF8AF8F2AA}" srcOrd="1" destOrd="0" parTransId="{024DEFBD-7616-411F-9BB0-F49FC9463502}" sibTransId="{D2BE6BCC-83C4-4159-BAC5-80202A4B4B3B}"/>
    <dgm:cxn modelId="{C89C4206-CD1F-4079-AB82-FFE0145146E0}" type="presOf" srcId="{E83A86E9-A5FE-4D3E-A039-64981E382129}" destId="{3FCF8A3F-A557-4068-9C93-F32E311015E3}" srcOrd="0" destOrd="0" presId="urn:microsoft.com/office/officeart/2005/8/layout/matrix2"/>
    <dgm:cxn modelId="{74DD8D02-29A9-47B1-A612-37BD375DEA0C}" type="presOf" srcId="{22497393-7E46-45E1-A51A-A56DAECFEA6A}" destId="{303A482F-95E5-483D-8C02-D4F29AEB180B}" srcOrd="0" destOrd="0" presId="urn:microsoft.com/office/officeart/2005/8/layout/matrix2"/>
    <dgm:cxn modelId="{4E58A48F-9842-4DE9-B961-0C51AA164468}" srcId="{E83A86E9-A5FE-4D3E-A039-64981E382129}" destId="{22497393-7E46-45E1-A51A-A56DAECFEA6A}" srcOrd="3" destOrd="0" parTransId="{75C4A713-E0D1-47DA-8218-122C427B0C61}" sibTransId="{11DC9856-0419-4FA0-961D-E41B61F339BE}"/>
    <dgm:cxn modelId="{0EB9F510-B8A9-45DC-ADCC-D357684EECCC}" type="presOf" srcId="{ACDDFB7D-D476-4C08-9018-FE33751DCA53}" destId="{53EDA461-5C3D-4F3E-81F7-9244F1353F2C}" srcOrd="0" destOrd="0" presId="urn:microsoft.com/office/officeart/2005/8/layout/matrix2"/>
    <dgm:cxn modelId="{B1A98A4B-E39F-4ABA-91EF-3D77FA360A12}" srcId="{E83A86E9-A5FE-4D3E-A039-64981E382129}" destId="{02C61D21-7E77-4B6A-9F09-DFC8900C3F0B}" srcOrd="2" destOrd="0" parTransId="{934C3870-3152-4B29-B8D2-588795673B04}" sibTransId="{C73FE81B-9C2A-4BED-9260-60C96458ED7B}"/>
    <dgm:cxn modelId="{29E94892-66B1-417F-8C3E-535B2EC60047}" srcId="{E83A86E9-A5FE-4D3E-A039-64981E382129}" destId="{ACDDFB7D-D476-4C08-9018-FE33751DCA53}" srcOrd="0" destOrd="0" parTransId="{921253D5-9837-475D-92E6-420C1CFCAB24}" sibTransId="{AA286036-DFAE-4577-A6A8-6CF566BD8FA4}"/>
    <dgm:cxn modelId="{CA04B0A1-EBEA-4996-8077-FA61CB5C09CB}" type="presOf" srcId="{AA1C59FA-50C9-4E68-AE4E-5CDF8AF8F2AA}" destId="{3E9F3DAE-551B-4CCC-9C08-C18E7F2E9BB9}" srcOrd="0" destOrd="0" presId="urn:microsoft.com/office/officeart/2005/8/layout/matrix2"/>
    <dgm:cxn modelId="{304B846A-9466-450A-B731-C9BF27680D8D}" type="presParOf" srcId="{3FCF8A3F-A557-4068-9C93-F32E311015E3}" destId="{A40661AE-BC4D-4A70-955E-63CF2B69F6B3}" srcOrd="0" destOrd="0" presId="urn:microsoft.com/office/officeart/2005/8/layout/matrix2"/>
    <dgm:cxn modelId="{E2A742FD-B0F6-46DF-B760-FC0859A81E83}" type="presParOf" srcId="{3FCF8A3F-A557-4068-9C93-F32E311015E3}" destId="{53EDA461-5C3D-4F3E-81F7-9244F1353F2C}" srcOrd="1" destOrd="0" presId="urn:microsoft.com/office/officeart/2005/8/layout/matrix2"/>
    <dgm:cxn modelId="{F9F8AE33-3DC4-4C16-8C34-A6402C419028}" type="presParOf" srcId="{3FCF8A3F-A557-4068-9C93-F32E311015E3}" destId="{3E9F3DAE-551B-4CCC-9C08-C18E7F2E9BB9}" srcOrd="2" destOrd="0" presId="urn:microsoft.com/office/officeart/2005/8/layout/matrix2"/>
    <dgm:cxn modelId="{0352C9B4-24DB-42BB-A67F-21DAD0FDE0D0}" type="presParOf" srcId="{3FCF8A3F-A557-4068-9C93-F32E311015E3}" destId="{4BC8425F-07CA-4AA8-8468-7AC7E32D8F2B}" srcOrd="3" destOrd="0" presId="urn:microsoft.com/office/officeart/2005/8/layout/matrix2"/>
    <dgm:cxn modelId="{82EE57DA-2BB0-439B-8F2B-6F0C25781957}" type="presParOf" srcId="{3FCF8A3F-A557-4068-9C93-F32E311015E3}" destId="{303A482F-95E5-483D-8C02-D4F29AEB180B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5E9FD9-0EAD-415A-8D1A-84356FAC1B8D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AD6A40A1-348B-4E76-8517-F5B9D54ECF0C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1800" b="1" dirty="0" smtClean="0"/>
            <a:t>PRESIDENTE AULA</a:t>
          </a:r>
          <a:endParaRPr lang="es-EC" sz="1800" b="1" dirty="0"/>
        </a:p>
      </dgm:t>
    </dgm:pt>
    <dgm:pt modelId="{631FF035-8DA5-4101-8CBA-8A5B81EF7F2D}" type="parTrans" cxnId="{A52EEE24-F4E6-444E-A0EB-53F63A1D172B}">
      <dgm:prSet/>
      <dgm:spPr/>
      <dgm:t>
        <a:bodyPr/>
        <a:lstStyle/>
        <a:p>
          <a:endParaRPr lang="es-EC"/>
        </a:p>
      </dgm:t>
    </dgm:pt>
    <dgm:pt modelId="{A429FC2D-D43C-4DD0-AE92-36CF264A49BF}" type="sibTrans" cxnId="{A52EEE24-F4E6-444E-A0EB-53F63A1D172B}">
      <dgm:prSet/>
      <dgm:spPr/>
      <dgm:t>
        <a:bodyPr/>
        <a:lstStyle/>
        <a:p>
          <a:endParaRPr lang="es-EC"/>
        </a:p>
      </dgm:t>
    </dgm:pt>
    <dgm:pt modelId="{81997C03-1786-44B0-86BE-545865AD7AF0}">
      <dgm:prSet phldrT="[Texto]"/>
      <dgm:spPr/>
      <dgm:t>
        <a:bodyPr/>
        <a:lstStyle/>
        <a:p>
          <a:r>
            <a:rPr lang="es-MX" dirty="0" smtClean="0"/>
            <a:t>C.A + Vocales</a:t>
          </a:r>
          <a:endParaRPr lang="es-EC" dirty="0"/>
        </a:p>
      </dgm:t>
    </dgm:pt>
    <dgm:pt modelId="{3F556D0D-38DD-452E-82DC-8446A216BE90}" type="parTrans" cxnId="{DBCB27D4-00CD-4F74-88ED-EE96D34C014C}">
      <dgm:prSet/>
      <dgm:spPr/>
      <dgm:t>
        <a:bodyPr/>
        <a:lstStyle/>
        <a:p>
          <a:endParaRPr lang="es-EC"/>
        </a:p>
      </dgm:t>
    </dgm:pt>
    <dgm:pt modelId="{7D2441A5-6E39-4A28-94F5-1D5B867785CC}" type="sibTrans" cxnId="{DBCB27D4-00CD-4F74-88ED-EE96D34C014C}">
      <dgm:prSet/>
      <dgm:spPr/>
      <dgm:t>
        <a:bodyPr/>
        <a:lstStyle/>
        <a:p>
          <a:endParaRPr lang="es-EC"/>
        </a:p>
      </dgm:t>
    </dgm:pt>
    <dgm:pt modelId="{04955736-389B-4612-97F1-AD88EE52C9CF}">
      <dgm:prSet phldrT="[Texto]"/>
      <dgm:spPr/>
      <dgm:t>
        <a:bodyPr/>
        <a:lstStyle/>
        <a:p>
          <a:r>
            <a:rPr lang="es-MX" dirty="0" smtClean="0"/>
            <a:t>A.S. + Vocales</a:t>
          </a:r>
          <a:endParaRPr lang="es-EC" dirty="0"/>
        </a:p>
      </dgm:t>
    </dgm:pt>
    <dgm:pt modelId="{6725F882-3AD9-4BFE-BE52-7C4A84DA24F5}" type="parTrans" cxnId="{18069FB2-39AA-463A-81AD-99D7ABD87CD2}">
      <dgm:prSet/>
      <dgm:spPr/>
      <dgm:t>
        <a:bodyPr/>
        <a:lstStyle/>
        <a:p>
          <a:endParaRPr lang="es-EC"/>
        </a:p>
      </dgm:t>
    </dgm:pt>
    <dgm:pt modelId="{FC2B60E7-2A98-4D7D-BA79-CB07C210E850}" type="sibTrans" cxnId="{18069FB2-39AA-463A-81AD-99D7ABD87CD2}">
      <dgm:prSet/>
      <dgm:spPr/>
      <dgm:t>
        <a:bodyPr/>
        <a:lstStyle/>
        <a:p>
          <a:endParaRPr lang="es-EC"/>
        </a:p>
      </dgm:t>
    </dgm:pt>
    <dgm:pt modelId="{72ED5A18-7AFD-41C5-A676-79E16DCE2C64}">
      <dgm:prSet phldrT="[Texto]"/>
      <dgm:spPr/>
      <dgm:t>
        <a:bodyPr/>
        <a:lstStyle/>
        <a:p>
          <a:r>
            <a:rPr lang="es-MX" dirty="0" smtClean="0"/>
            <a:t>S + Vocales</a:t>
          </a:r>
          <a:endParaRPr lang="es-EC" dirty="0"/>
        </a:p>
      </dgm:t>
    </dgm:pt>
    <dgm:pt modelId="{12A45398-42CB-47D9-BE40-C3EE05B72123}" type="parTrans" cxnId="{8EEC5C60-D004-4927-8991-0CAFE5D6D28E}">
      <dgm:prSet/>
      <dgm:spPr/>
      <dgm:t>
        <a:bodyPr/>
        <a:lstStyle/>
        <a:p>
          <a:endParaRPr lang="es-EC"/>
        </a:p>
      </dgm:t>
    </dgm:pt>
    <dgm:pt modelId="{78FD8623-2EC2-496B-8842-CACF7B1436C1}" type="sibTrans" cxnId="{8EEC5C60-D004-4927-8991-0CAFE5D6D28E}">
      <dgm:prSet/>
      <dgm:spPr/>
      <dgm:t>
        <a:bodyPr/>
        <a:lstStyle/>
        <a:p>
          <a:endParaRPr lang="es-EC"/>
        </a:p>
      </dgm:t>
    </dgm:pt>
    <dgm:pt modelId="{40FC2A85-E6AD-4676-B9E6-C2A19AD6F48D}">
      <dgm:prSet phldrT="[Texto]"/>
      <dgm:spPr/>
      <dgm:t>
        <a:bodyPr/>
        <a:lstStyle/>
        <a:p>
          <a:r>
            <a:rPr lang="es-MX" dirty="0" smtClean="0"/>
            <a:t>P + Vocales</a:t>
          </a:r>
          <a:endParaRPr lang="es-EC" dirty="0"/>
        </a:p>
      </dgm:t>
    </dgm:pt>
    <dgm:pt modelId="{48E1C700-AADB-4006-ACF4-9D3AA24B6BA9}" type="parTrans" cxnId="{A40BB42F-822F-4E34-BDA7-3E40424FA4AA}">
      <dgm:prSet/>
      <dgm:spPr/>
      <dgm:t>
        <a:bodyPr/>
        <a:lstStyle/>
        <a:p>
          <a:endParaRPr lang="es-EC"/>
        </a:p>
      </dgm:t>
    </dgm:pt>
    <dgm:pt modelId="{67370FA3-E91A-40BA-9861-A0484787147F}" type="sibTrans" cxnId="{A40BB42F-822F-4E34-BDA7-3E40424FA4AA}">
      <dgm:prSet/>
      <dgm:spPr/>
      <dgm:t>
        <a:bodyPr/>
        <a:lstStyle/>
        <a:p>
          <a:endParaRPr lang="es-EC"/>
        </a:p>
      </dgm:t>
    </dgm:pt>
    <dgm:pt modelId="{7BFE0A7C-EA00-43ED-A4EF-6848C961FCE1}" type="pres">
      <dgm:prSet presAssocID="{255E9FD9-0EAD-415A-8D1A-84356FAC1B8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5154BE78-739F-4E01-829F-2156EA17E3E0}" type="pres">
      <dgm:prSet presAssocID="{255E9FD9-0EAD-415A-8D1A-84356FAC1B8D}" presName="radial" presStyleCnt="0">
        <dgm:presLayoutVars>
          <dgm:animLvl val="ctr"/>
        </dgm:presLayoutVars>
      </dgm:prSet>
      <dgm:spPr/>
    </dgm:pt>
    <dgm:pt modelId="{7F6BFB43-6B27-4CB5-86B8-CFBF1B0E950C}" type="pres">
      <dgm:prSet presAssocID="{AD6A40A1-348B-4E76-8517-F5B9D54ECF0C}" presName="centerShape" presStyleLbl="vennNode1" presStyleIdx="0" presStyleCnt="5" custScaleX="100965" custScaleY="87758"/>
      <dgm:spPr/>
      <dgm:t>
        <a:bodyPr/>
        <a:lstStyle/>
        <a:p>
          <a:endParaRPr lang="es-EC"/>
        </a:p>
      </dgm:t>
    </dgm:pt>
    <dgm:pt modelId="{F192225C-6186-4781-A9A4-56F1FC068E1B}" type="pres">
      <dgm:prSet presAssocID="{81997C03-1786-44B0-86BE-545865AD7AF0}" presName="node" presStyleLbl="vennNode1" presStyleIdx="1" presStyleCnt="5" custScaleX="113989" custRadScaleRad="100778" custRadScaleInc="192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C17BF79-E9F3-4C97-9F7F-59DC7691FED9}" type="pres">
      <dgm:prSet presAssocID="{04955736-389B-4612-97F1-AD88EE52C9CF}" presName="node" presStyleLbl="vennNode1" presStyleIdx="2" presStyleCnt="5" custScaleX="125291" custScaleY="122360" custRadScaleRad="129329" custRadScaleInc="881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0E0DC0C-F882-4C70-831E-CCDAC893296A}" type="pres">
      <dgm:prSet presAssocID="{72ED5A18-7AFD-41C5-A676-79E16DCE2C64}" presName="node" presStyleLbl="vennNode1" presStyleIdx="3" presStyleCnt="5" custScaleX="110550" custRadScaleRad="93215" custRadScaleInc="-4529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AA09C81-5538-4F04-A6AF-7F4A17831414}" type="pres">
      <dgm:prSet presAssocID="{40FC2A85-E6AD-4676-B9E6-C2A19AD6F48D}" presName="node" presStyleLbl="vennNode1" presStyleIdx="4" presStyleCnt="5" custScaleX="120488" custRadScaleRad="122459" custRadScaleInc="-267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1AC9BDF7-0A64-472F-AD5B-EF224CC4D904}" type="presOf" srcId="{72ED5A18-7AFD-41C5-A676-79E16DCE2C64}" destId="{B0E0DC0C-F882-4C70-831E-CCDAC893296A}" srcOrd="0" destOrd="0" presId="urn:microsoft.com/office/officeart/2005/8/layout/radial3"/>
    <dgm:cxn modelId="{A40BB42F-822F-4E34-BDA7-3E40424FA4AA}" srcId="{AD6A40A1-348B-4E76-8517-F5B9D54ECF0C}" destId="{40FC2A85-E6AD-4676-B9E6-C2A19AD6F48D}" srcOrd="3" destOrd="0" parTransId="{48E1C700-AADB-4006-ACF4-9D3AA24B6BA9}" sibTransId="{67370FA3-E91A-40BA-9861-A0484787147F}"/>
    <dgm:cxn modelId="{985587F3-7677-425E-B762-F57882746C62}" type="presOf" srcId="{04955736-389B-4612-97F1-AD88EE52C9CF}" destId="{8C17BF79-E9F3-4C97-9F7F-59DC7691FED9}" srcOrd="0" destOrd="0" presId="urn:microsoft.com/office/officeart/2005/8/layout/radial3"/>
    <dgm:cxn modelId="{43E1D4C1-E881-439A-B611-A46FB9472324}" type="presOf" srcId="{AD6A40A1-348B-4E76-8517-F5B9D54ECF0C}" destId="{7F6BFB43-6B27-4CB5-86B8-CFBF1B0E950C}" srcOrd="0" destOrd="0" presId="urn:microsoft.com/office/officeart/2005/8/layout/radial3"/>
    <dgm:cxn modelId="{18069FB2-39AA-463A-81AD-99D7ABD87CD2}" srcId="{AD6A40A1-348B-4E76-8517-F5B9D54ECF0C}" destId="{04955736-389B-4612-97F1-AD88EE52C9CF}" srcOrd="1" destOrd="0" parTransId="{6725F882-3AD9-4BFE-BE52-7C4A84DA24F5}" sibTransId="{FC2B60E7-2A98-4D7D-BA79-CB07C210E850}"/>
    <dgm:cxn modelId="{0D43DECB-DC02-402F-A6B9-388440CBB8CB}" type="presOf" srcId="{255E9FD9-0EAD-415A-8D1A-84356FAC1B8D}" destId="{7BFE0A7C-EA00-43ED-A4EF-6848C961FCE1}" srcOrd="0" destOrd="0" presId="urn:microsoft.com/office/officeart/2005/8/layout/radial3"/>
    <dgm:cxn modelId="{DBCB27D4-00CD-4F74-88ED-EE96D34C014C}" srcId="{AD6A40A1-348B-4E76-8517-F5B9D54ECF0C}" destId="{81997C03-1786-44B0-86BE-545865AD7AF0}" srcOrd="0" destOrd="0" parTransId="{3F556D0D-38DD-452E-82DC-8446A216BE90}" sibTransId="{7D2441A5-6E39-4A28-94F5-1D5B867785CC}"/>
    <dgm:cxn modelId="{A52EEE24-F4E6-444E-A0EB-53F63A1D172B}" srcId="{255E9FD9-0EAD-415A-8D1A-84356FAC1B8D}" destId="{AD6A40A1-348B-4E76-8517-F5B9D54ECF0C}" srcOrd="0" destOrd="0" parTransId="{631FF035-8DA5-4101-8CBA-8A5B81EF7F2D}" sibTransId="{A429FC2D-D43C-4DD0-AE92-36CF264A49BF}"/>
    <dgm:cxn modelId="{8EEC5C60-D004-4927-8991-0CAFE5D6D28E}" srcId="{AD6A40A1-348B-4E76-8517-F5B9D54ECF0C}" destId="{72ED5A18-7AFD-41C5-A676-79E16DCE2C64}" srcOrd="2" destOrd="0" parTransId="{12A45398-42CB-47D9-BE40-C3EE05B72123}" sibTransId="{78FD8623-2EC2-496B-8842-CACF7B1436C1}"/>
    <dgm:cxn modelId="{BF3CF294-EE78-4C3E-AF9F-F4A92C8D855F}" type="presOf" srcId="{40FC2A85-E6AD-4676-B9E6-C2A19AD6F48D}" destId="{1AA09C81-5538-4F04-A6AF-7F4A17831414}" srcOrd="0" destOrd="0" presId="urn:microsoft.com/office/officeart/2005/8/layout/radial3"/>
    <dgm:cxn modelId="{5D24BC02-59E5-41C2-AF4D-9F28912EA274}" type="presOf" srcId="{81997C03-1786-44B0-86BE-545865AD7AF0}" destId="{F192225C-6186-4781-A9A4-56F1FC068E1B}" srcOrd="0" destOrd="0" presId="urn:microsoft.com/office/officeart/2005/8/layout/radial3"/>
    <dgm:cxn modelId="{606AE52E-6F2D-4FDE-9BEB-7987783903ED}" type="presParOf" srcId="{7BFE0A7C-EA00-43ED-A4EF-6848C961FCE1}" destId="{5154BE78-739F-4E01-829F-2156EA17E3E0}" srcOrd="0" destOrd="0" presId="urn:microsoft.com/office/officeart/2005/8/layout/radial3"/>
    <dgm:cxn modelId="{CFEEAB14-82BB-4D70-AE52-A43C5248DA96}" type="presParOf" srcId="{5154BE78-739F-4E01-829F-2156EA17E3E0}" destId="{7F6BFB43-6B27-4CB5-86B8-CFBF1B0E950C}" srcOrd="0" destOrd="0" presId="urn:microsoft.com/office/officeart/2005/8/layout/radial3"/>
    <dgm:cxn modelId="{1EE9FF64-F459-4E5F-9239-8AF13FC59928}" type="presParOf" srcId="{5154BE78-739F-4E01-829F-2156EA17E3E0}" destId="{F192225C-6186-4781-A9A4-56F1FC068E1B}" srcOrd="1" destOrd="0" presId="urn:microsoft.com/office/officeart/2005/8/layout/radial3"/>
    <dgm:cxn modelId="{DF870F56-5075-42C3-A7FA-3E85E6E0D0CD}" type="presParOf" srcId="{5154BE78-739F-4E01-829F-2156EA17E3E0}" destId="{8C17BF79-E9F3-4C97-9F7F-59DC7691FED9}" srcOrd="2" destOrd="0" presId="urn:microsoft.com/office/officeart/2005/8/layout/radial3"/>
    <dgm:cxn modelId="{5BF55BAD-1642-4329-AF12-06B174D62232}" type="presParOf" srcId="{5154BE78-739F-4E01-829F-2156EA17E3E0}" destId="{B0E0DC0C-F882-4C70-831E-CCDAC893296A}" srcOrd="3" destOrd="0" presId="urn:microsoft.com/office/officeart/2005/8/layout/radial3"/>
    <dgm:cxn modelId="{F2F381B6-0377-494C-BA8D-DFBDB728AB45}" type="presParOf" srcId="{5154BE78-739F-4E01-829F-2156EA17E3E0}" destId="{1AA09C81-5538-4F04-A6AF-7F4A17831414}" srcOrd="4" destOrd="0" presId="urn:microsoft.com/office/officeart/2005/8/layout/radial3"/>
  </dgm:cxnLst>
  <dgm:bg>
    <a:solidFill>
      <a:srgbClr val="FFC000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55E9FD9-0EAD-415A-8D1A-84356FAC1B8D}" type="doc">
      <dgm:prSet loTypeId="urn:microsoft.com/office/officeart/2005/8/layout/radial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AD6A40A1-348B-4E76-8517-F5B9D54ECF0C}">
      <dgm:prSet phldrT="[Texto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s-MX" sz="3000" b="1" dirty="0" smtClean="0"/>
            <a:t>COMITÉ CENTRAL</a:t>
          </a:r>
          <a:endParaRPr lang="es-EC" sz="3000" b="1" dirty="0"/>
        </a:p>
      </dgm:t>
    </dgm:pt>
    <dgm:pt modelId="{631FF035-8DA5-4101-8CBA-8A5B81EF7F2D}" type="parTrans" cxnId="{A52EEE24-F4E6-444E-A0EB-53F63A1D172B}">
      <dgm:prSet/>
      <dgm:spPr/>
      <dgm:t>
        <a:bodyPr/>
        <a:lstStyle/>
        <a:p>
          <a:endParaRPr lang="es-EC"/>
        </a:p>
      </dgm:t>
    </dgm:pt>
    <dgm:pt modelId="{A429FC2D-D43C-4DD0-AE92-36CF264A49BF}" type="sibTrans" cxnId="{A52EEE24-F4E6-444E-A0EB-53F63A1D172B}">
      <dgm:prSet/>
      <dgm:spPr/>
      <dgm:t>
        <a:bodyPr/>
        <a:lstStyle/>
        <a:p>
          <a:endParaRPr lang="es-EC"/>
        </a:p>
      </dgm:t>
    </dgm:pt>
    <dgm:pt modelId="{81997C03-1786-44B0-86BE-545865AD7AF0}">
      <dgm:prSet phldrT="[Texto]"/>
      <dgm:spPr/>
      <dgm:t>
        <a:bodyPr/>
        <a:lstStyle/>
        <a:p>
          <a:r>
            <a:rPr lang="es-MX" dirty="0" smtClean="0"/>
            <a:t>C.A + 11 VOCALES</a:t>
          </a:r>
          <a:endParaRPr lang="es-EC" dirty="0"/>
        </a:p>
      </dgm:t>
    </dgm:pt>
    <dgm:pt modelId="{3F556D0D-38DD-452E-82DC-8446A216BE90}" type="parTrans" cxnId="{DBCB27D4-00CD-4F74-88ED-EE96D34C014C}">
      <dgm:prSet/>
      <dgm:spPr/>
      <dgm:t>
        <a:bodyPr/>
        <a:lstStyle/>
        <a:p>
          <a:endParaRPr lang="es-EC"/>
        </a:p>
      </dgm:t>
    </dgm:pt>
    <dgm:pt modelId="{7D2441A5-6E39-4A28-94F5-1D5B867785CC}" type="sibTrans" cxnId="{DBCB27D4-00CD-4F74-88ED-EE96D34C014C}">
      <dgm:prSet/>
      <dgm:spPr/>
      <dgm:t>
        <a:bodyPr/>
        <a:lstStyle/>
        <a:p>
          <a:endParaRPr lang="es-EC"/>
        </a:p>
      </dgm:t>
    </dgm:pt>
    <dgm:pt modelId="{04955736-389B-4612-97F1-AD88EE52C9CF}">
      <dgm:prSet phldrT="[Texto]"/>
      <dgm:spPr/>
      <dgm:t>
        <a:bodyPr/>
        <a:lstStyle/>
        <a:p>
          <a:r>
            <a:rPr lang="es-MX" dirty="0" smtClean="0"/>
            <a:t>A.S.</a:t>
          </a:r>
        </a:p>
        <a:p>
          <a:r>
            <a:rPr lang="es-MX" dirty="0" smtClean="0"/>
            <a:t>+ 11 VOCALES</a:t>
          </a:r>
          <a:endParaRPr lang="es-EC" dirty="0"/>
        </a:p>
      </dgm:t>
    </dgm:pt>
    <dgm:pt modelId="{6725F882-3AD9-4BFE-BE52-7C4A84DA24F5}" type="parTrans" cxnId="{18069FB2-39AA-463A-81AD-99D7ABD87CD2}">
      <dgm:prSet/>
      <dgm:spPr/>
      <dgm:t>
        <a:bodyPr/>
        <a:lstStyle/>
        <a:p>
          <a:endParaRPr lang="es-EC"/>
        </a:p>
      </dgm:t>
    </dgm:pt>
    <dgm:pt modelId="{FC2B60E7-2A98-4D7D-BA79-CB07C210E850}" type="sibTrans" cxnId="{18069FB2-39AA-463A-81AD-99D7ABD87CD2}">
      <dgm:prSet/>
      <dgm:spPr/>
      <dgm:t>
        <a:bodyPr/>
        <a:lstStyle/>
        <a:p>
          <a:endParaRPr lang="es-EC"/>
        </a:p>
      </dgm:t>
    </dgm:pt>
    <dgm:pt modelId="{72ED5A18-7AFD-41C5-A676-79E16DCE2C64}">
      <dgm:prSet phldrT="[Texto]"/>
      <dgm:spPr/>
      <dgm:t>
        <a:bodyPr/>
        <a:lstStyle/>
        <a:p>
          <a:r>
            <a:rPr lang="es-MX" dirty="0" smtClean="0"/>
            <a:t>S + 11 VOCALES</a:t>
          </a:r>
          <a:endParaRPr lang="es-EC" dirty="0"/>
        </a:p>
      </dgm:t>
    </dgm:pt>
    <dgm:pt modelId="{12A45398-42CB-47D9-BE40-C3EE05B72123}" type="parTrans" cxnId="{8EEC5C60-D004-4927-8991-0CAFE5D6D28E}">
      <dgm:prSet/>
      <dgm:spPr/>
      <dgm:t>
        <a:bodyPr/>
        <a:lstStyle/>
        <a:p>
          <a:endParaRPr lang="es-EC"/>
        </a:p>
      </dgm:t>
    </dgm:pt>
    <dgm:pt modelId="{78FD8623-2EC2-496B-8842-CACF7B1436C1}" type="sibTrans" cxnId="{8EEC5C60-D004-4927-8991-0CAFE5D6D28E}">
      <dgm:prSet/>
      <dgm:spPr/>
      <dgm:t>
        <a:bodyPr/>
        <a:lstStyle/>
        <a:p>
          <a:endParaRPr lang="es-EC"/>
        </a:p>
      </dgm:t>
    </dgm:pt>
    <dgm:pt modelId="{40FC2A85-E6AD-4676-B9E6-C2A19AD6F48D}">
      <dgm:prSet phldrT="[Texto]"/>
      <dgm:spPr/>
      <dgm:t>
        <a:bodyPr/>
        <a:lstStyle/>
        <a:p>
          <a:r>
            <a:rPr lang="es-MX" dirty="0" smtClean="0"/>
            <a:t>P + 11 VOCALES</a:t>
          </a:r>
          <a:endParaRPr lang="es-EC" dirty="0"/>
        </a:p>
      </dgm:t>
    </dgm:pt>
    <dgm:pt modelId="{48E1C700-AADB-4006-ACF4-9D3AA24B6BA9}" type="parTrans" cxnId="{A40BB42F-822F-4E34-BDA7-3E40424FA4AA}">
      <dgm:prSet/>
      <dgm:spPr/>
      <dgm:t>
        <a:bodyPr/>
        <a:lstStyle/>
        <a:p>
          <a:endParaRPr lang="es-EC"/>
        </a:p>
      </dgm:t>
    </dgm:pt>
    <dgm:pt modelId="{67370FA3-E91A-40BA-9861-A0484787147F}" type="sibTrans" cxnId="{A40BB42F-822F-4E34-BDA7-3E40424FA4AA}">
      <dgm:prSet/>
      <dgm:spPr/>
      <dgm:t>
        <a:bodyPr/>
        <a:lstStyle/>
        <a:p>
          <a:endParaRPr lang="es-EC"/>
        </a:p>
      </dgm:t>
    </dgm:pt>
    <dgm:pt modelId="{7BFE0A7C-EA00-43ED-A4EF-6848C961FCE1}" type="pres">
      <dgm:prSet presAssocID="{255E9FD9-0EAD-415A-8D1A-84356FAC1B8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s-EC"/>
        </a:p>
      </dgm:t>
    </dgm:pt>
    <dgm:pt modelId="{5154BE78-739F-4E01-829F-2156EA17E3E0}" type="pres">
      <dgm:prSet presAssocID="{255E9FD9-0EAD-415A-8D1A-84356FAC1B8D}" presName="radial" presStyleCnt="0">
        <dgm:presLayoutVars>
          <dgm:animLvl val="ctr"/>
        </dgm:presLayoutVars>
      </dgm:prSet>
      <dgm:spPr/>
    </dgm:pt>
    <dgm:pt modelId="{7F6BFB43-6B27-4CB5-86B8-CFBF1B0E950C}" type="pres">
      <dgm:prSet presAssocID="{AD6A40A1-348B-4E76-8517-F5B9D54ECF0C}" presName="centerShape" presStyleLbl="vennNode1" presStyleIdx="0" presStyleCnt="5" custScaleX="102198" custScaleY="87988" custLinFactNeighborX="3307" custLinFactNeighborY="-945"/>
      <dgm:spPr/>
      <dgm:t>
        <a:bodyPr/>
        <a:lstStyle/>
        <a:p>
          <a:endParaRPr lang="es-EC"/>
        </a:p>
      </dgm:t>
    </dgm:pt>
    <dgm:pt modelId="{F192225C-6186-4781-A9A4-56F1FC068E1B}" type="pres">
      <dgm:prSet presAssocID="{81997C03-1786-44B0-86BE-545865AD7AF0}" presName="node" presStyleLbl="vennNode1" presStyleIdx="1" presStyleCnt="5" custScaleX="102692" custRadScaleRad="100778" custRadScaleInc="1927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8C17BF79-E9F3-4C97-9F7F-59DC7691FED9}" type="pres">
      <dgm:prSet presAssocID="{04955736-389B-4612-97F1-AD88EE52C9CF}" presName="node" presStyleLbl="vennNode1" presStyleIdx="2" presStyleCnt="5" custScaleX="109228" custScaleY="113688" custRadScaleRad="114871" custRadScaleInc="-88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B0E0DC0C-F882-4C70-831E-CCDAC893296A}" type="pres">
      <dgm:prSet presAssocID="{72ED5A18-7AFD-41C5-A676-79E16DCE2C64}" presName="node" presStyleLbl="vennNode1" presStyleIdx="3" presStyleCnt="5" custScaleX="116437" custRadScaleRad="97420" custRadScaleInc="-5072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  <dgm:pt modelId="{1AA09C81-5538-4F04-A6AF-7F4A17831414}" type="pres">
      <dgm:prSet presAssocID="{40FC2A85-E6AD-4676-B9E6-C2A19AD6F48D}" presName="node" presStyleLbl="vennNode1" presStyleIdx="4" presStyleCnt="5" custScaleX="103784" custRadScaleRad="122459" custRadScaleInc="-2673">
        <dgm:presLayoutVars>
          <dgm:bulletEnabled val="1"/>
        </dgm:presLayoutVars>
      </dgm:prSet>
      <dgm:spPr/>
      <dgm:t>
        <a:bodyPr/>
        <a:lstStyle/>
        <a:p>
          <a:endParaRPr lang="es-EC"/>
        </a:p>
      </dgm:t>
    </dgm:pt>
  </dgm:ptLst>
  <dgm:cxnLst>
    <dgm:cxn modelId="{99ED2663-8BF4-485F-9B65-2D80065CE628}" type="presOf" srcId="{AD6A40A1-348B-4E76-8517-F5B9D54ECF0C}" destId="{7F6BFB43-6B27-4CB5-86B8-CFBF1B0E950C}" srcOrd="0" destOrd="0" presId="urn:microsoft.com/office/officeart/2005/8/layout/radial3"/>
    <dgm:cxn modelId="{A40BB42F-822F-4E34-BDA7-3E40424FA4AA}" srcId="{AD6A40A1-348B-4E76-8517-F5B9D54ECF0C}" destId="{40FC2A85-E6AD-4676-B9E6-C2A19AD6F48D}" srcOrd="3" destOrd="0" parTransId="{48E1C700-AADB-4006-ACF4-9D3AA24B6BA9}" sibTransId="{67370FA3-E91A-40BA-9861-A0484787147F}"/>
    <dgm:cxn modelId="{EC6C30BB-C5CE-45FF-A93F-8D2858B00ADC}" type="presOf" srcId="{04955736-389B-4612-97F1-AD88EE52C9CF}" destId="{8C17BF79-E9F3-4C97-9F7F-59DC7691FED9}" srcOrd="0" destOrd="0" presId="urn:microsoft.com/office/officeart/2005/8/layout/radial3"/>
    <dgm:cxn modelId="{DBCB27D4-00CD-4F74-88ED-EE96D34C014C}" srcId="{AD6A40A1-348B-4E76-8517-F5B9D54ECF0C}" destId="{81997C03-1786-44B0-86BE-545865AD7AF0}" srcOrd="0" destOrd="0" parTransId="{3F556D0D-38DD-452E-82DC-8446A216BE90}" sibTransId="{7D2441A5-6E39-4A28-94F5-1D5B867785CC}"/>
    <dgm:cxn modelId="{A52EEE24-F4E6-444E-A0EB-53F63A1D172B}" srcId="{255E9FD9-0EAD-415A-8D1A-84356FAC1B8D}" destId="{AD6A40A1-348B-4E76-8517-F5B9D54ECF0C}" srcOrd="0" destOrd="0" parTransId="{631FF035-8DA5-4101-8CBA-8A5B81EF7F2D}" sibTransId="{A429FC2D-D43C-4DD0-AE92-36CF264A49BF}"/>
    <dgm:cxn modelId="{6CA0146E-C601-4F17-A312-93D32CC6B2B3}" type="presOf" srcId="{40FC2A85-E6AD-4676-B9E6-C2A19AD6F48D}" destId="{1AA09C81-5538-4F04-A6AF-7F4A17831414}" srcOrd="0" destOrd="0" presId="urn:microsoft.com/office/officeart/2005/8/layout/radial3"/>
    <dgm:cxn modelId="{D94600E5-CD36-42B0-A56E-40AE6E8E8ABE}" type="presOf" srcId="{255E9FD9-0EAD-415A-8D1A-84356FAC1B8D}" destId="{7BFE0A7C-EA00-43ED-A4EF-6848C961FCE1}" srcOrd="0" destOrd="0" presId="urn:microsoft.com/office/officeart/2005/8/layout/radial3"/>
    <dgm:cxn modelId="{8EEC5C60-D004-4927-8991-0CAFE5D6D28E}" srcId="{AD6A40A1-348B-4E76-8517-F5B9D54ECF0C}" destId="{72ED5A18-7AFD-41C5-A676-79E16DCE2C64}" srcOrd="2" destOrd="0" parTransId="{12A45398-42CB-47D9-BE40-C3EE05B72123}" sibTransId="{78FD8623-2EC2-496B-8842-CACF7B1436C1}"/>
    <dgm:cxn modelId="{FC595DC0-9841-403B-8515-3FCB944E5FEB}" type="presOf" srcId="{72ED5A18-7AFD-41C5-A676-79E16DCE2C64}" destId="{B0E0DC0C-F882-4C70-831E-CCDAC893296A}" srcOrd="0" destOrd="0" presId="urn:microsoft.com/office/officeart/2005/8/layout/radial3"/>
    <dgm:cxn modelId="{18069FB2-39AA-463A-81AD-99D7ABD87CD2}" srcId="{AD6A40A1-348B-4E76-8517-F5B9D54ECF0C}" destId="{04955736-389B-4612-97F1-AD88EE52C9CF}" srcOrd="1" destOrd="0" parTransId="{6725F882-3AD9-4BFE-BE52-7C4A84DA24F5}" sibTransId="{FC2B60E7-2A98-4D7D-BA79-CB07C210E850}"/>
    <dgm:cxn modelId="{95B304DC-0AEF-4FED-AE67-1B65AAF0DCFF}" type="presOf" srcId="{81997C03-1786-44B0-86BE-545865AD7AF0}" destId="{F192225C-6186-4781-A9A4-56F1FC068E1B}" srcOrd="0" destOrd="0" presId="urn:microsoft.com/office/officeart/2005/8/layout/radial3"/>
    <dgm:cxn modelId="{EC27136E-433F-41D8-A6B0-8987AF148839}" type="presParOf" srcId="{7BFE0A7C-EA00-43ED-A4EF-6848C961FCE1}" destId="{5154BE78-739F-4E01-829F-2156EA17E3E0}" srcOrd="0" destOrd="0" presId="urn:microsoft.com/office/officeart/2005/8/layout/radial3"/>
    <dgm:cxn modelId="{ED0E352A-8A25-48F4-B278-2BA0A2EF28A2}" type="presParOf" srcId="{5154BE78-739F-4E01-829F-2156EA17E3E0}" destId="{7F6BFB43-6B27-4CB5-86B8-CFBF1B0E950C}" srcOrd="0" destOrd="0" presId="urn:microsoft.com/office/officeart/2005/8/layout/radial3"/>
    <dgm:cxn modelId="{50268C20-2136-40CA-AA44-617D84319599}" type="presParOf" srcId="{5154BE78-739F-4E01-829F-2156EA17E3E0}" destId="{F192225C-6186-4781-A9A4-56F1FC068E1B}" srcOrd="1" destOrd="0" presId="urn:microsoft.com/office/officeart/2005/8/layout/radial3"/>
    <dgm:cxn modelId="{71131A4B-F778-438D-A413-92A178A66F3F}" type="presParOf" srcId="{5154BE78-739F-4E01-829F-2156EA17E3E0}" destId="{8C17BF79-E9F3-4C97-9F7F-59DC7691FED9}" srcOrd="2" destOrd="0" presId="urn:microsoft.com/office/officeart/2005/8/layout/radial3"/>
    <dgm:cxn modelId="{0AD485F5-11D0-44AB-9F0C-AA7AACB1C204}" type="presParOf" srcId="{5154BE78-739F-4E01-829F-2156EA17E3E0}" destId="{B0E0DC0C-F882-4C70-831E-CCDAC893296A}" srcOrd="3" destOrd="0" presId="urn:microsoft.com/office/officeart/2005/8/layout/radial3"/>
    <dgm:cxn modelId="{26FE6D59-2EDA-4E79-818C-1905FE60C881}" type="presParOf" srcId="{5154BE78-739F-4E01-829F-2156EA17E3E0}" destId="{1AA09C81-5538-4F04-A6AF-7F4A17831414}" srcOrd="4" destOrd="0" presId="urn:microsoft.com/office/officeart/2005/8/layout/radial3"/>
  </dgm:cxnLst>
  <dgm:bg>
    <a:solidFill>
      <a:schemeClr val="accent2">
        <a:lumMod val="40000"/>
        <a:lumOff val="60000"/>
      </a:schemeClr>
    </a:solidFill>
  </dgm:bg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34081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874009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038538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32268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155896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0137315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69324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516246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255526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0040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347568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F7875-926B-4725-96DD-D0B8D0336AEB}" type="datetimeFigureOut">
              <a:rPr lang="es-EC" smtClean="0"/>
              <a:t>23/09/2016</a:t>
            </a:fld>
            <a:endParaRPr lang="es-EC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B66AE-0A2C-4327-BE2B-FE2B4D130D37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4296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5363571" y="135992"/>
            <a:ext cx="6578220" cy="5172501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r"/>
            <a:r>
              <a:rPr lang="es-MX" sz="5000" b="1" dirty="0" smtClean="0">
                <a:solidFill>
                  <a:schemeClr val="accent5">
                    <a:lumMod val="50000"/>
                  </a:schemeClr>
                </a:solidFill>
              </a:rPr>
              <a:t>BIENVENIDOS Y BIENVENIDAS A ESTA REUNIÓN DE TRABAJO INSTITUCIONAL EN LA UNIDAD EDUCATIVA FISCOMISIONAL “PADRE MIGUEL GAMBOA”.</a:t>
            </a:r>
            <a:endParaRPr lang="es-EC" sz="50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001671" y="6017692"/>
            <a:ext cx="9144000" cy="683359"/>
          </a:xfrm>
        </p:spPr>
        <p:txBody>
          <a:bodyPr/>
          <a:lstStyle/>
          <a:p>
            <a:r>
              <a:rPr lang="es-MX" dirty="0" smtClean="0"/>
              <a:t>Francisco de Orellana a 22 de septiembre de 2016</a:t>
            </a:r>
            <a:endParaRPr lang="es-EC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11" y="313899"/>
            <a:ext cx="4279160" cy="534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807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4175" y="105818"/>
            <a:ext cx="10515600" cy="672105"/>
          </a:xfrm>
        </p:spPr>
        <p:txBody>
          <a:bodyPr>
            <a:normAutofit fontScale="90000"/>
          </a:bodyPr>
          <a:lstStyle/>
          <a:p>
            <a:r>
              <a:rPr lang="es-MX" dirty="0" smtClean="0">
                <a:solidFill>
                  <a:srgbClr val="FF0000"/>
                </a:solidFill>
              </a:rPr>
              <a:t>DOS INSTANCIAS DE TRABAJO PARA CADA ÁMBITO</a:t>
            </a:r>
            <a:endParaRPr lang="es-EC" dirty="0">
              <a:solidFill>
                <a:srgbClr val="FF0000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854719987"/>
              </p:ext>
            </p:extLst>
          </p:nvPr>
        </p:nvGraphicFramePr>
        <p:xfrm>
          <a:off x="534175" y="3302759"/>
          <a:ext cx="3928643" cy="335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04742566"/>
              </p:ext>
            </p:extLst>
          </p:nvPr>
        </p:nvGraphicFramePr>
        <p:xfrm>
          <a:off x="7292091" y="2654630"/>
          <a:ext cx="4281210" cy="39987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534175" y="1201003"/>
            <a:ext cx="3737574" cy="145362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A NIVEL DE AULA: el Presidente  y Vocal de cada uno de los 4 ÁMBITOS, ejecuta el Plan de Trabajo tanto en Aula como a nivel Institucional</a:t>
            </a:r>
            <a:endParaRPr lang="es-EC" b="1" dirty="0"/>
          </a:p>
        </p:txBody>
      </p:sp>
      <p:sp>
        <p:nvSpPr>
          <p:cNvPr id="7" name="Rectángulo redondeado 6"/>
          <p:cNvSpPr/>
          <p:nvPr/>
        </p:nvSpPr>
        <p:spPr>
          <a:xfrm>
            <a:off x="7292091" y="777923"/>
            <a:ext cx="4204647" cy="17742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A NIVEL DE COMITÉ CENTRAL:  Presidente, Secretario y Tesorero, junto con los Coordinadores de cada ÁMBITO vela y Coordina la ejecución del Plan de Trabajo tanto a nivel Institucional</a:t>
            </a:r>
            <a:endParaRPr lang="es-EC" b="1" dirty="0" smtClean="0"/>
          </a:p>
          <a:p>
            <a:pPr algn="ctr"/>
            <a:r>
              <a:rPr lang="es-MX" b="1" dirty="0" smtClean="0"/>
              <a:t>como en Aula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185457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04717"/>
            <a:ext cx="10515600" cy="1485972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ASAMBLEA DE PRESIDENTES DE PADRES DE FAMILIA DE PARALELOS UNIDAD EDUCATIVA GAMBOA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235058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s-MX" dirty="0" smtClean="0"/>
              <a:t>FECHA: Jueves 22 de septiembre de 2016</a:t>
            </a:r>
          </a:p>
          <a:p>
            <a:r>
              <a:rPr lang="es-MX" dirty="0" smtClean="0"/>
              <a:t>LUGAR: Sala de Audiovisuales 2</a:t>
            </a:r>
          </a:p>
          <a:p>
            <a:r>
              <a:rPr lang="es-MX" dirty="0" smtClean="0"/>
              <a:t>HORA: A las 16h00</a:t>
            </a:r>
          </a:p>
          <a:p>
            <a:r>
              <a:rPr lang="es-MX" dirty="0" smtClean="0"/>
              <a:t>PARTICIPAN: Presidentes de los 51 paralelos de la UE Gamboa</a:t>
            </a:r>
          </a:p>
          <a:p>
            <a:r>
              <a:rPr lang="es-MX" dirty="0" smtClean="0"/>
              <a:t>DIRIGEN: Autoridades de la Institución Educativa</a:t>
            </a:r>
          </a:p>
          <a:p>
            <a:r>
              <a:rPr lang="es-MX" dirty="0" smtClean="0"/>
              <a:t>OBJETIVO: Elegir el Comité Central de Padres de Familia de la Institución para el Año Lectivo 2016-2017, y proponer las directrices para la elaboración del Plan de Trabajo a nivel de Aula y a nivel institucional, </a:t>
            </a:r>
            <a:r>
              <a:rPr lang="es-EC" dirty="0" smtClean="0"/>
              <a:t>que garantice </a:t>
            </a:r>
            <a:r>
              <a:rPr lang="es-EC" dirty="0"/>
              <a:t>la convivencia armónica, alimentación saludable, seguridad y </a:t>
            </a:r>
            <a:r>
              <a:rPr lang="es-EC" dirty="0" smtClean="0"/>
              <a:t>participación activa </a:t>
            </a:r>
            <a:r>
              <a:rPr lang="es-EC" dirty="0"/>
              <a:t>de la comunidad educativa,</a:t>
            </a:r>
          </a:p>
        </p:txBody>
      </p:sp>
    </p:spTree>
    <p:extLst>
      <p:ext uri="{BB962C8B-B14F-4D97-AF65-F5344CB8AC3E}">
        <p14:creationId xmlns:p14="http://schemas.microsoft.com/office/powerpoint/2010/main" val="279223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83318" y="103031"/>
            <a:ext cx="8184186" cy="489397"/>
          </a:xfrm>
        </p:spPr>
        <p:txBody>
          <a:bodyPr>
            <a:noAutofit/>
          </a:bodyPr>
          <a:lstStyle/>
          <a:p>
            <a:r>
              <a:rPr lang="es-MX" sz="3000" b="1" dirty="0" smtClean="0"/>
              <a:t>INFORMACION DE LA UNIDAD EDUCATIVA GAMBOA</a:t>
            </a:r>
            <a:endParaRPr lang="es-EC" sz="30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79572" y="592428"/>
            <a:ext cx="7933386" cy="6176769"/>
          </a:xfrm>
        </p:spPr>
        <p:txBody>
          <a:bodyPr>
            <a:normAutofit lnSpcReduction="10000"/>
          </a:bodyPr>
          <a:lstStyle/>
          <a:p>
            <a:r>
              <a:rPr lang="es-ES" sz="1600" b="1" dirty="0" smtClean="0"/>
              <a:t>CONSTITUCIÓN</a:t>
            </a:r>
            <a:r>
              <a:rPr lang="es-ES" sz="1600" dirty="0" smtClean="0"/>
              <a:t>: </a:t>
            </a:r>
            <a:r>
              <a:rPr lang="es-ES" sz="1600" dirty="0"/>
              <a:t>Institución Fiscomisional, perteneciente al Vicariato Apostólico de Aguarico.</a:t>
            </a:r>
          </a:p>
          <a:p>
            <a:r>
              <a:rPr lang="es-ES" sz="1600" dirty="0" smtClean="0"/>
              <a:t>Constituida como Unidad mediante Resolución </a:t>
            </a:r>
            <a:r>
              <a:rPr lang="es-ES" sz="1600" dirty="0"/>
              <a:t>N° 238-DP-CZ2-2014, del 22 de mayo </a:t>
            </a:r>
            <a:r>
              <a:rPr lang="es-ES" sz="1600" dirty="0" smtClean="0"/>
              <a:t>2014, a través de la fusión de la Escuela Fray Mariano de Ázqueta y el Colegio Técnico Agropecuario “Padre Miguel Gamboa”.</a:t>
            </a:r>
          </a:p>
          <a:p>
            <a:r>
              <a:rPr lang="es-ES" sz="1600" b="1" dirty="0" smtClean="0"/>
              <a:t>CÓDIGO AMIE: </a:t>
            </a:r>
            <a:r>
              <a:rPr lang="es-ES" sz="1600" dirty="0" smtClean="0"/>
              <a:t>22H00138</a:t>
            </a:r>
          </a:p>
          <a:p>
            <a:r>
              <a:rPr lang="es-ES" sz="1600" b="1" dirty="0"/>
              <a:t>SOSTENIMIENTO</a:t>
            </a:r>
            <a:r>
              <a:rPr lang="es-ES" sz="1600" dirty="0"/>
              <a:t>: FISCO- </a:t>
            </a:r>
            <a:r>
              <a:rPr lang="es-ES" sz="1600" dirty="0" smtClean="0"/>
              <a:t>MISIONAL</a:t>
            </a:r>
          </a:p>
          <a:p>
            <a:r>
              <a:rPr lang="es-ES" sz="1600" u="sng" dirty="0" smtClean="0"/>
              <a:t>APORTE FISCAL</a:t>
            </a:r>
            <a:r>
              <a:rPr lang="es-ES" sz="1600" dirty="0" smtClean="0"/>
              <a:t>: Sueldos </a:t>
            </a:r>
            <a:r>
              <a:rPr lang="es-ES" sz="1600" dirty="0"/>
              <a:t>P</a:t>
            </a:r>
            <a:r>
              <a:rPr lang="es-ES" sz="1600" dirty="0" smtClean="0"/>
              <a:t>ersonal Docente, Administrativo y de Servicios, Pago de Servicios Básicos, Uniformes, Libros.</a:t>
            </a:r>
          </a:p>
          <a:p>
            <a:r>
              <a:rPr lang="es-ES" sz="1600" u="sng" dirty="0" smtClean="0"/>
              <a:t>APORTE MISIONAL</a:t>
            </a:r>
            <a:r>
              <a:rPr lang="es-ES" sz="1600" dirty="0" smtClean="0"/>
              <a:t>: El total de la Infraestructura y mobiliario, el 70% de Equipos, espacios comunales y recreativos; área para prácticas agropecuarias. Apoyo personal administrativo. </a:t>
            </a:r>
          </a:p>
          <a:p>
            <a:r>
              <a:rPr lang="es-ES" sz="1600" dirty="0" smtClean="0"/>
              <a:t>Durante julio 2016: cambio de Techo del Edificio matriz por $60.000, y para noviembre 2016 reposición de 460 pupitres de la Básica Media, por $36.000</a:t>
            </a:r>
          </a:p>
          <a:p>
            <a:r>
              <a:rPr lang="es-ES" sz="1600" b="1" dirty="0" smtClean="0"/>
              <a:t>OFERTA EDUCATIVA: </a:t>
            </a:r>
          </a:p>
          <a:p>
            <a:r>
              <a:rPr lang="es-ES" sz="1600" dirty="0" smtClean="0"/>
              <a:t>Nivel Inicial	   Básica elemental y Media	               Básica Superior</a:t>
            </a:r>
          </a:p>
          <a:p>
            <a:r>
              <a:rPr lang="es-ES" sz="1600" dirty="0" smtClean="0"/>
              <a:t>Bachillerato en: Ciencias Generales, Agropecuaria, Contabilidad y Bachillerato Internacional. </a:t>
            </a:r>
          </a:p>
          <a:p>
            <a:r>
              <a:rPr lang="es-ES" sz="1600" b="1" dirty="0" smtClean="0"/>
              <a:t>BENEFICIARIOS:</a:t>
            </a:r>
            <a:r>
              <a:rPr lang="es-ES" sz="1600" dirty="0" smtClean="0"/>
              <a:t> 560 Niños de Educacion Inicial y Básica Media (Inicial II, 1ro a 7mo Básica)</a:t>
            </a:r>
          </a:p>
          <a:p>
            <a:r>
              <a:rPr lang="es-ES" sz="1600" dirty="0" smtClean="0"/>
              <a:t>Y 1175 estudiantes de 8vo de Básica a 3ro de Bachillerato. Con un total de 1735 estudiantes</a:t>
            </a:r>
          </a:p>
          <a:p>
            <a:r>
              <a:rPr lang="es-ES" sz="1600" dirty="0" smtClean="0"/>
              <a:t>78 Docentes, 8 Administrativos, 3 personal de servicio</a:t>
            </a:r>
          </a:p>
          <a:p>
            <a:endParaRPr lang="es-ES" sz="1800" dirty="0" smtClean="0"/>
          </a:p>
          <a:p>
            <a:endParaRPr lang="es-ES" sz="1800" dirty="0" smtClean="0"/>
          </a:p>
          <a:p>
            <a:endParaRPr lang="es-ES" sz="1800" dirty="0" smtClean="0"/>
          </a:p>
          <a:p>
            <a:endParaRPr lang="es-EC" sz="2000" dirty="0"/>
          </a:p>
          <a:p>
            <a:endParaRPr lang="es-EC" dirty="0"/>
          </a:p>
        </p:txBody>
      </p:sp>
      <p:pic>
        <p:nvPicPr>
          <p:cNvPr id="4" name="Picture 2" descr="F:\fotos del colegio\DSC0022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7"/>
          <a:stretch/>
        </p:blipFill>
        <p:spPr bwMode="auto">
          <a:xfrm>
            <a:off x="122686" y="0"/>
            <a:ext cx="3715218" cy="1825625"/>
          </a:xfrm>
          <a:prstGeom prst="rect">
            <a:avLst/>
          </a:prstGeom>
          <a:noFill/>
          <a:extLst/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77"/>
          <a:stretch/>
        </p:blipFill>
        <p:spPr>
          <a:xfrm>
            <a:off x="122686" y="3264714"/>
            <a:ext cx="3737925" cy="157743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122686" y="4737873"/>
            <a:ext cx="37606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FILOSOFÍA INSTITUCIONAL: “Formar </a:t>
            </a:r>
            <a:r>
              <a:rPr lang="es-ES" dirty="0"/>
              <a:t>personas de excelencia, respetuosas, innovadoras, autónomas, responsables, competentes e integras con capacidad de liderar procesos de cambio fundamentados en el buen vivir</a:t>
            </a:r>
            <a:r>
              <a:rPr lang="es-ES" dirty="0" smtClean="0"/>
              <a:t>”.</a:t>
            </a:r>
            <a:endParaRPr lang="es-EC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16"/>
          <a:stretch/>
        </p:blipFill>
        <p:spPr>
          <a:xfrm>
            <a:off x="143113" y="1554534"/>
            <a:ext cx="3717498" cy="171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92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56858"/>
          </a:xfrm>
        </p:spPr>
        <p:txBody>
          <a:bodyPr>
            <a:normAutofit fontScale="90000"/>
          </a:bodyPr>
          <a:lstStyle/>
          <a:p>
            <a:r>
              <a:rPr lang="es-EC" sz="2400" b="1" dirty="0"/>
              <a:t>ACUERDO Nro. MINEDUC-ME-2016-00077-A</a:t>
            </a:r>
            <a:br>
              <a:rPr lang="es-EC" sz="2400" b="1" dirty="0"/>
            </a:br>
            <a:r>
              <a:rPr lang="es-EC" sz="2400" b="1" dirty="0"/>
              <a:t>FREDDY PEÑAFIEL </a:t>
            </a:r>
            <a:r>
              <a:rPr lang="es-EC" sz="2400" b="1" dirty="0" smtClean="0"/>
              <a:t>LARREA, MINISTRO </a:t>
            </a:r>
            <a:r>
              <a:rPr lang="es-EC" sz="2400" b="1" dirty="0"/>
              <a:t>DE EDUCACIÓN, </a:t>
            </a:r>
            <a:r>
              <a:rPr lang="es-EC" sz="2400" b="1" dirty="0" smtClean="0"/>
              <a:t>SUBROGANTE</a:t>
            </a:r>
            <a:br>
              <a:rPr lang="es-EC" sz="2400" b="1" dirty="0" smtClean="0"/>
            </a:br>
            <a:r>
              <a:rPr lang="es-EC" sz="2400" b="1" dirty="0"/>
              <a:t/>
            </a:r>
            <a:br>
              <a:rPr lang="es-EC" sz="2400" b="1" dirty="0"/>
            </a:br>
            <a:r>
              <a:rPr lang="es-EC" sz="2000" b="1" dirty="0"/>
              <a:t>NORMATIVA PARA LA CONFORMACIÓN Y PARTICIPACIÓN DE </a:t>
            </a:r>
            <a:r>
              <a:rPr lang="es-EC" sz="2000" b="1" dirty="0" smtClean="0"/>
              <a:t>LOS COMITÉS </a:t>
            </a:r>
            <a:r>
              <a:rPr lang="es-EC" sz="2000" b="1" dirty="0"/>
              <a:t>DE MADRES, PADRES DE FAMILIA Y/O REPRESENTANTES LEGALES EN </a:t>
            </a:r>
            <a:r>
              <a:rPr lang="es-EC" sz="2000" b="1" dirty="0" smtClean="0"/>
              <a:t>LAS INSTITUCIONES </a:t>
            </a:r>
            <a:r>
              <a:rPr lang="es-EC" sz="2000" b="1" dirty="0"/>
              <a:t>EDUCATIVAS DEL SISTEMA NACIONAL DE EDUCACIÓN</a:t>
            </a:r>
            <a:endParaRPr lang="es-EC" sz="2400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021982"/>
            <a:ext cx="10515600" cy="4520485"/>
          </a:xfrm>
        </p:spPr>
        <p:txBody>
          <a:bodyPr>
            <a:normAutofit/>
          </a:bodyPr>
          <a:lstStyle/>
          <a:p>
            <a:r>
              <a:rPr lang="es-MX" sz="1600" dirty="0" smtClean="0"/>
              <a:t>CONSIDERANDO: </a:t>
            </a:r>
          </a:p>
          <a:p>
            <a:r>
              <a:rPr lang="es-EC" sz="1600" b="1" dirty="0"/>
              <a:t>Que </a:t>
            </a:r>
            <a:r>
              <a:rPr lang="es-EC" sz="1600" dirty="0"/>
              <a:t>de conformidad con lo establecido en el artículo 12 de la LOEI, las madres, los padres de familia </a:t>
            </a:r>
            <a:r>
              <a:rPr lang="es-EC" sz="1600" dirty="0" smtClean="0"/>
              <a:t>y/o los </a:t>
            </a:r>
            <a:r>
              <a:rPr lang="es-EC" sz="1600" dirty="0"/>
              <a:t>representantes legales de las y los estudiantes tienen derecho además a: “</a:t>
            </a:r>
            <a:r>
              <a:rPr lang="es-EC" sz="1600" i="1" dirty="0"/>
              <a:t>d) Elegir y ser elegidos </a:t>
            </a:r>
            <a:r>
              <a:rPr lang="es-EC" sz="1600" i="1" dirty="0" smtClean="0"/>
              <a:t>como parte </a:t>
            </a:r>
            <a:r>
              <a:rPr lang="es-EC" sz="1600" i="1" dirty="0"/>
              <a:t>de los comités de padres y madres de familia y los demás órganos de participación de </a:t>
            </a:r>
            <a:r>
              <a:rPr lang="es-EC" sz="1600" i="1" dirty="0" smtClean="0"/>
              <a:t>la comunidad </a:t>
            </a:r>
            <a:r>
              <a:rPr lang="es-EC" sz="1600" i="1" dirty="0"/>
              <a:t>educativa</a:t>
            </a:r>
            <a:r>
              <a:rPr lang="es-EC" sz="1600" i="1" dirty="0" smtClean="0"/>
              <a:t>”;</a:t>
            </a:r>
          </a:p>
          <a:p>
            <a:r>
              <a:rPr lang="es-EC" sz="1600" b="1" dirty="0"/>
              <a:t>Que </a:t>
            </a:r>
            <a:r>
              <a:rPr lang="es-EC" sz="1600" dirty="0"/>
              <a:t>el artículo 13 de la referida Ley Orgánica determina las obligaciones de los padres y madres </a:t>
            </a:r>
            <a:r>
              <a:rPr lang="es-EC" sz="1600" dirty="0" smtClean="0"/>
              <a:t>de familia</a:t>
            </a:r>
            <a:r>
              <a:rPr lang="es-EC" sz="1600" dirty="0"/>
              <a:t>, entre las que se señala: </a:t>
            </a:r>
            <a:r>
              <a:rPr lang="es-EC" sz="1600" i="1" dirty="0"/>
              <a:t>“c) Apoyar y hacer seguimiento al aprendizaje de sus representados </a:t>
            </a:r>
            <a:r>
              <a:rPr lang="es-EC" sz="1600" i="1" dirty="0" smtClean="0"/>
              <a:t>y atender </a:t>
            </a:r>
            <a:r>
              <a:rPr lang="es-EC" sz="1600" i="1" dirty="0"/>
              <a:t>los llamados y requerimientos de las y los profesores y autoridades de los planteles; [</a:t>
            </a:r>
            <a:r>
              <a:rPr lang="es-EC" sz="1600" dirty="0"/>
              <a:t>¼</a:t>
            </a:r>
            <a:r>
              <a:rPr lang="es-EC" sz="1600" i="1" dirty="0"/>
              <a:t>] </a:t>
            </a:r>
            <a:r>
              <a:rPr lang="es-EC" sz="1600" i="1" dirty="0" smtClean="0"/>
              <a:t>g) Participar </a:t>
            </a:r>
            <a:r>
              <a:rPr lang="es-EC" sz="1600" i="1" dirty="0"/>
              <a:t>en las actividades extracurriculares que complementen el desarrollo emocional, físico y </a:t>
            </a:r>
            <a:r>
              <a:rPr lang="es-EC" sz="1600" i="1" dirty="0" err="1" smtClean="0"/>
              <a:t>psico</a:t>
            </a:r>
            <a:r>
              <a:rPr lang="es-EC" sz="1600" i="1" dirty="0" smtClean="0"/>
              <a:t>- </a:t>
            </a:r>
            <a:r>
              <a:rPr lang="es-EC" sz="1600" i="1" dirty="0"/>
              <a:t>social de sus representados y representadas; [</a:t>
            </a:r>
            <a:r>
              <a:rPr lang="es-EC" sz="1600" dirty="0"/>
              <a:t>¼</a:t>
            </a:r>
            <a:r>
              <a:rPr lang="es-EC" sz="1600" i="1" dirty="0"/>
              <a:t>] j) Participar con el cuidado, mantenimiento </a:t>
            </a:r>
            <a:r>
              <a:rPr lang="es-EC" sz="1600" i="1" dirty="0" smtClean="0"/>
              <a:t>y mejoramiento </a:t>
            </a:r>
            <a:r>
              <a:rPr lang="es-EC" sz="1600" i="1" dirty="0"/>
              <a:t>de las instalaciones físicas de las instituciones educativas, sin que ello implique </a:t>
            </a:r>
            <a:r>
              <a:rPr lang="es-EC" sz="1600" i="1" dirty="0" smtClean="0"/>
              <a:t>erogación económica”</a:t>
            </a:r>
            <a:r>
              <a:rPr lang="es-EC" sz="1600" dirty="0" smtClean="0"/>
              <a:t>;</a:t>
            </a:r>
          </a:p>
          <a:p>
            <a:r>
              <a:rPr lang="es-EC" sz="1600" b="1" dirty="0"/>
              <a:t>Que </a:t>
            </a:r>
            <a:r>
              <a:rPr lang="es-EC" sz="1600" dirty="0"/>
              <a:t>el Reglamento General a la Ley Orgánica de Educación Intercultural en el artículo 76 establece </a:t>
            </a:r>
            <a:r>
              <a:rPr lang="es-EC" sz="1600" dirty="0" smtClean="0"/>
              <a:t>entre las </a:t>
            </a:r>
            <a:r>
              <a:rPr lang="es-EC" sz="1600" dirty="0"/>
              <a:t>funciones de los padres de familia o representantes legales o de los estudiantes: </a:t>
            </a:r>
            <a:r>
              <a:rPr lang="es-EC" sz="1600" i="1" dirty="0"/>
              <a:t>4) Fomentar </a:t>
            </a:r>
            <a:r>
              <a:rPr lang="es-EC" sz="1600" i="1" dirty="0" smtClean="0"/>
              <a:t>la participación </a:t>
            </a:r>
            <a:r>
              <a:rPr lang="es-EC" sz="1600" i="1" dirty="0"/>
              <a:t>de la comunidad educativa en las actividades del establecimiento; 5. Colaborar con </a:t>
            </a:r>
            <a:r>
              <a:rPr lang="es-EC" sz="1600" i="1" dirty="0" smtClean="0"/>
              <a:t>las autoridades </a:t>
            </a:r>
            <a:r>
              <a:rPr lang="es-EC" sz="1600" i="1" dirty="0"/>
              <a:t>y personal docente del establecimiento en el desarrollo de las actividades educativas; </a:t>
            </a:r>
            <a:r>
              <a:rPr lang="es-EC" sz="1600" i="1" dirty="0" smtClean="0"/>
              <a:t>6) Participar </a:t>
            </a:r>
            <a:r>
              <a:rPr lang="es-EC" sz="1600" i="1" dirty="0"/>
              <a:t>en las comisiones designadas por los directivos del establecimiento</a:t>
            </a:r>
            <a:r>
              <a:rPr lang="es-EC" sz="1600" i="1" dirty="0" smtClean="0"/>
              <a:t>”</a:t>
            </a:r>
            <a:r>
              <a:rPr lang="es-EC" sz="1600" dirty="0" smtClean="0"/>
              <a:t>;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4020649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033"/>
          </a:xfrm>
        </p:spPr>
        <p:txBody>
          <a:bodyPr>
            <a:normAutofit fontScale="90000"/>
          </a:bodyPr>
          <a:lstStyle/>
          <a:p>
            <a:r>
              <a:rPr lang="es-MX" dirty="0" smtClean="0"/>
              <a:t>ALGUNOS ARTICULOS CITADOS: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1120462"/>
            <a:ext cx="10515600" cy="5236805"/>
          </a:xfrm>
        </p:spPr>
        <p:txBody>
          <a:bodyPr>
            <a:normAutofit fontScale="70000" lnSpcReduction="20000"/>
          </a:bodyPr>
          <a:lstStyle/>
          <a:p>
            <a:r>
              <a:rPr lang="es-EC" b="1" dirty="0"/>
              <a:t>Artículo 1.- Ámbito.- </a:t>
            </a:r>
            <a:r>
              <a:rPr lang="es-EC" dirty="0"/>
              <a:t>La presente normativa es de cumplimiento obligatorio para todas las instituciones educativas públicas, fiscomisionales y particulares del sistema educativo nacional.</a:t>
            </a:r>
          </a:p>
          <a:p>
            <a:r>
              <a:rPr lang="es-EC" b="1" dirty="0"/>
              <a:t>Artículo 2.- Objeto.- </a:t>
            </a:r>
            <a:r>
              <a:rPr lang="es-EC" dirty="0"/>
              <a:t>A través del presente Acuerdo Ministerial se establecen los lineamientos para </a:t>
            </a:r>
            <a:r>
              <a:rPr lang="es-EC" dirty="0" smtClean="0"/>
              <a:t>la participación </a:t>
            </a:r>
            <a:r>
              <a:rPr lang="es-EC" dirty="0"/>
              <a:t>de las madres, padres de familia y/o representantes legales de los estudiantes en </a:t>
            </a:r>
            <a:r>
              <a:rPr lang="es-EC" dirty="0" smtClean="0"/>
              <a:t>la conformación </a:t>
            </a:r>
            <a:r>
              <a:rPr lang="es-EC" dirty="0"/>
              <a:t>de los comités de padres de familia de las instituciones educativas públicas, </a:t>
            </a:r>
            <a:r>
              <a:rPr lang="es-EC" dirty="0" err="1" smtClean="0"/>
              <a:t>fiscomisinales</a:t>
            </a:r>
            <a:r>
              <a:rPr lang="es-EC" dirty="0"/>
              <a:t> </a:t>
            </a:r>
            <a:r>
              <a:rPr lang="es-EC" dirty="0" smtClean="0"/>
              <a:t>y </a:t>
            </a:r>
            <a:r>
              <a:rPr lang="es-EC" dirty="0"/>
              <a:t>particulares a nivel nacional</a:t>
            </a:r>
            <a:r>
              <a:rPr lang="es-EC" dirty="0" smtClean="0"/>
              <a:t>.</a:t>
            </a:r>
          </a:p>
          <a:p>
            <a:r>
              <a:rPr lang="es-EC" b="1" dirty="0"/>
              <a:t>Artículo 3.- Corresponsabilidades</a:t>
            </a:r>
            <a:r>
              <a:rPr lang="es-EC" b="1" dirty="0" smtClean="0"/>
              <a:t>.-</a:t>
            </a:r>
          </a:p>
          <a:p>
            <a:pPr marL="0" indent="0">
              <a:buNone/>
            </a:pPr>
            <a:r>
              <a:rPr lang="es-EC" b="1" dirty="0" smtClean="0"/>
              <a:t> </a:t>
            </a:r>
            <a:r>
              <a:rPr lang="es-EC" dirty="0"/>
              <a:t>a) Promover la cultura de paz y el desarrollo de habilidades sociales de sus representados, a través de </a:t>
            </a:r>
            <a:r>
              <a:rPr lang="es-EC" dirty="0" smtClean="0"/>
              <a:t>la participación </a:t>
            </a:r>
            <a:r>
              <a:rPr lang="es-EC" dirty="0"/>
              <a:t>y apoyo en la ejecución de actividades de la institución educativa;</a:t>
            </a:r>
          </a:p>
          <a:p>
            <a:r>
              <a:rPr lang="es-EC" dirty="0"/>
              <a:t>b) Fomentar la vinculación de la familia y la integración entre todos los miembros de la </a:t>
            </a:r>
            <a:r>
              <a:rPr lang="es-EC" dirty="0" smtClean="0"/>
              <a:t>comunidad educativa</a:t>
            </a:r>
            <a:r>
              <a:rPr lang="es-EC" dirty="0"/>
              <a:t>;</a:t>
            </a:r>
          </a:p>
          <a:p>
            <a:r>
              <a:rPr lang="es-EC" dirty="0"/>
              <a:t>c) Promover y participar en actividades de cuidado y mantenimiento básico de las instalaciones de </a:t>
            </a:r>
            <a:r>
              <a:rPr lang="es-EC" dirty="0" smtClean="0"/>
              <a:t>la institución </a:t>
            </a:r>
            <a:r>
              <a:rPr lang="es-EC" dirty="0"/>
              <a:t>educativa, de acuerdo a las necesidades institucionales;</a:t>
            </a:r>
          </a:p>
          <a:p>
            <a:r>
              <a:rPr lang="es-EC" dirty="0"/>
              <a:t>d) Asistir a reuniones y convocatorias generadas por la institución educativa, con mayor énfasis a </a:t>
            </a:r>
            <a:r>
              <a:rPr lang="es-EC" dirty="0" smtClean="0"/>
              <a:t>las actividades </a:t>
            </a:r>
            <a:r>
              <a:rPr lang="es-EC" dirty="0"/>
              <a:t>de carácter preventivo y formativo de los niños, niñas y adolescentes;</a:t>
            </a:r>
          </a:p>
          <a:p>
            <a:r>
              <a:rPr lang="es-EC" dirty="0"/>
              <a:t>e) Colaborar con el personal del Departamento de Consejería Estudiantil (DECE) en lo que respecta </a:t>
            </a:r>
            <a:r>
              <a:rPr lang="es-EC" dirty="0" smtClean="0"/>
              <a:t>a brindar </a:t>
            </a:r>
            <a:r>
              <a:rPr lang="es-EC" dirty="0"/>
              <a:t>información que contribuya a la detección, intervención y seguimiento de su </a:t>
            </a:r>
            <a:r>
              <a:rPr lang="es-EC" dirty="0" smtClean="0"/>
              <a:t>representado, cumpliendo </a:t>
            </a:r>
            <a:r>
              <a:rPr lang="es-EC" dirty="0"/>
              <a:t>las directrices que este organismo determine en el marco del bienestar integral;</a:t>
            </a:r>
          </a:p>
        </p:txBody>
      </p:sp>
    </p:spTree>
    <p:extLst>
      <p:ext uri="{BB962C8B-B14F-4D97-AF65-F5344CB8AC3E}">
        <p14:creationId xmlns:p14="http://schemas.microsoft.com/office/powerpoint/2010/main" val="1202667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9063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s-EC" b="1" dirty="0"/>
              <a:t>CAPÍTULO </a:t>
            </a:r>
            <a:r>
              <a:rPr lang="es-EC" b="1" dirty="0" smtClean="0"/>
              <a:t>III: DE </a:t>
            </a:r>
            <a:r>
              <a:rPr lang="es-EC" b="1" dirty="0"/>
              <a:t>LOS COMITÉS DE PARALELO</a:t>
            </a:r>
            <a:endParaRPr lang="es-EC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837127"/>
            <a:ext cx="10515600" cy="5847008"/>
          </a:xfrm>
        </p:spPr>
        <p:txBody>
          <a:bodyPr>
            <a:normAutofit fontScale="70000" lnSpcReduction="20000"/>
          </a:bodyPr>
          <a:lstStyle/>
          <a:p>
            <a:r>
              <a:rPr lang="es-EC" b="1" dirty="0"/>
              <a:t>Artículo 6.- De la conformación.- </a:t>
            </a:r>
            <a:r>
              <a:rPr lang="es-EC" dirty="0"/>
              <a:t>Dentro de las tres primeras semanas de iniciado el año escolar </a:t>
            </a:r>
            <a:r>
              <a:rPr lang="es-EC" dirty="0" smtClean="0"/>
              <a:t>tanto en </a:t>
            </a:r>
            <a:r>
              <a:rPr lang="es-EC" dirty="0"/>
              <a:t>régimen Costa como en régimen Sierra-Amazonía, por cada paralelo, se convocará a una reunión </a:t>
            </a:r>
            <a:r>
              <a:rPr lang="es-EC" dirty="0" smtClean="0"/>
              <a:t>de carácter </a:t>
            </a:r>
            <a:r>
              <a:rPr lang="es-EC" dirty="0"/>
              <a:t>participativo y democrático con las madres, padres de familia y/o representantes legales, en </a:t>
            </a:r>
            <a:r>
              <a:rPr lang="es-EC" dirty="0" smtClean="0"/>
              <a:t>la cual </a:t>
            </a:r>
            <a:r>
              <a:rPr lang="es-EC" dirty="0"/>
              <a:t>se elegirán a los representantes del comité de paralelo, integrada por lo menos por un presidente </a:t>
            </a:r>
            <a:r>
              <a:rPr lang="es-EC" dirty="0" smtClean="0"/>
              <a:t>y cuatro </a:t>
            </a:r>
            <a:r>
              <a:rPr lang="es-EC" dirty="0"/>
              <a:t>vocales.</a:t>
            </a:r>
          </a:p>
          <a:p>
            <a:r>
              <a:rPr lang="es-EC" dirty="0"/>
              <a:t>Cada vocal tendrá a cargo fomentar un ámbito de competencia, siendo estos: convivencia </a:t>
            </a:r>
            <a:r>
              <a:rPr lang="es-EC" dirty="0" smtClean="0"/>
              <a:t>armónica, alimentación </a:t>
            </a:r>
            <a:r>
              <a:rPr lang="es-EC" dirty="0"/>
              <a:t>saludable, seguridad y participación. La elección se realizará a través del sistema </a:t>
            </a:r>
            <a:r>
              <a:rPr lang="es-EC" dirty="0" smtClean="0"/>
              <a:t>de votación </a:t>
            </a:r>
            <a:r>
              <a:rPr lang="es-EC" dirty="0"/>
              <a:t>individual de cada uno de los padres, madres o representantes de los estudiantes del paralelo </a:t>
            </a:r>
            <a:r>
              <a:rPr lang="es-EC" dirty="0" smtClean="0"/>
              <a:t>que se </a:t>
            </a:r>
            <a:r>
              <a:rPr lang="es-EC" dirty="0"/>
              <a:t>encuentren presentes en la reunión, excluyendo la aplicación de sorteos y asignaciones por afinidad, </a:t>
            </a:r>
            <a:r>
              <a:rPr lang="es-EC" dirty="0" smtClean="0"/>
              <a:t>y garantizando </a:t>
            </a:r>
            <a:r>
              <a:rPr lang="es-EC" dirty="0"/>
              <a:t>que exista representatividad de género. No podrán ser </a:t>
            </a:r>
            <a:r>
              <a:rPr lang="es-EC" dirty="0" err="1"/>
              <a:t>candidatizados</a:t>
            </a:r>
            <a:r>
              <a:rPr lang="es-EC" dirty="0"/>
              <a:t> las madres, padres </a:t>
            </a:r>
            <a:r>
              <a:rPr lang="es-EC" dirty="0" smtClean="0"/>
              <a:t>o representantes </a:t>
            </a:r>
            <a:r>
              <a:rPr lang="es-EC" dirty="0"/>
              <a:t>ausentes</a:t>
            </a:r>
            <a:r>
              <a:rPr lang="es-EC" dirty="0" smtClean="0"/>
              <a:t>.</a:t>
            </a:r>
          </a:p>
          <a:p>
            <a:r>
              <a:rPr lang="es-EC" b="1" dirty="0"/>
              <a:t>CAPÍTULO </a:t>
            </a:r>
            <a:r>
              <a:rPr lang="es-EC" b="1" dirty="0" smtClean="0"/>
              <a:t>IV: DEL </a:t>
            </a:r>
            <a:r>
              <a:rPr lang="es-EC" b="1" dirty="0"/>
              <a:t>COMITÉ </a:t>
            </a:r>
            <a:r>
              <a:rPr lang="es-EC" b="1" dirty="0" smtClean="0"/>
              <a:t>CENTRAL</a:t>
            </a:r>
          </a:p>
          <a:p>
            <a:r>
              <a:rPr lang="es-EC" b="1" dirty="0"/>
              <a:t>Artículo 9.- De la conformación.- </a:t>
            </a:r>
            <a:r>
              <a:rPr lang="es-EC" dirty="0"/>
              <a:t>En cada institución educativa funcionará el comité central de </a:t>
            </a:r>
            <a:r>
              <a:rPr lang="es-EC" dirty="0" smtClean="0"/>
              <a:t>madres y </a:t>
            </a:r>
            <a:r>
              <a:rPr lang="es-EC" dirty="0"/>
              <a:t>padres de familia y/o representantes legales, constituido por un presidente, un secretario, un tesorero </a:t>
            </a:r>
            <a:r>
              <a:rPr lang="es-EC" dirty="0" smtClean="0"/>
              <a:t>y cuatro </a:t>
            </a:r>
            <a:r>
              <a:rPr lang="es-EC" dirty="0"/>
              <a:t>vocales; los cuales serán seleccionados de entre los presidentes de los comités de paralelo. </a:t>
            </a:r>
            <a:r>
              <a:rPr lang="es-EC" dirty="0" smtClean="0"/>
              <a:t>Cada vocal </a:t>
            </a:r>
            <a:r>
              <a:rPr lang="es-EC" dirty="0"/>
              <a:t>del comité central tendrá a cargo fomentar un ámbito de competencia, siendo estos: </a:t>
            </a:r>
            <a:r>
              <a:rPr lang="es-EC" dirty="0" smtClean="0"/>
              <a:t>convivencia armónica</a:t>
            </a:r>
            <a:r>
              <a:rPr lang="es-EC" dirty="0"/>
              <a:t>, alimentación saludable, seguridad y participación. La convocatoria para la formación </a:t>
            </a:r>
            <a:r>
              <a:rPr lang="es-EC" dirty="0" smtClean="0"/>
              <a:t>del comité </a:t>
            </a:r>
            <a:r>
              <a:rPr lang="es-EC" dirty="0"/>
              <a:t>central será realizada máximo dentro del primer mes de iniciado el año lectivo.</a:t>
            </a:r>
          </a:p>
          <a:p>
            <a:r>
              <a:rPr lang="es-EC" dirty="0"/>
              <a:t>La elección se realizará con base en la aplicación del sistema de votación individual de los presidentes </a:t>
            </a:r>
            <a:r>
              <a:rPr lang="es-EC" dirty="0" smtClean="0"/>
              <a:t>de los </a:t>
            </a:r>
            <a:r>
              <a:rPr lang="es-EC" dirty="0"/>
              <a:t>comités de paralelo que asistan a la reunión, excluyendo la aplicación de sorteos y asignaciones </a:t>
            </a:r>
            <a:r>
              <a:rPr lang="es-EC" dirty="0" smtClean="0"/>
              <a:t>por afinidad</a:t>
            </a:r>
            <a:r>
              <a:rPr lang="es-EC" dirty="0"/>
              <a:t>. No podrán ser </a:t>
            </a:r>
            <a:r>
              <a:rPr lang="es-EC" dirty="0" err="1"/>
              <a:t>candidatizados</a:t>
            </a:r>
            <a:r>
              <a:rPr lang="es-EC" dirty="0"/>
              <a:t> los representantes ausentes y se deberá garantizar que </a:t>
            </a:r>
            <a:r>
              <a:rPr lang="es-EC" dirty="0" smtClean="0"/>
              <a:t>exista representatividad </a:t>
            </a:r>
            <a:r>
              <a:rPr lang="es-EC" dirty="0"/>
              <a:t>de género.</a:t>
            </a:r>
          </a:p>
        </p:txBody>
      </p:sp>
    </p:spTree>
    <p:extLst>
      <p:ext uri="{BB962C8B-B14F-4D97-AF65-F5344CB8AC3E}">
        <p14:creationId xmlns:p14="http://schemas.microsoft.com/office/powerpoint/2010/main" val="1807421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9108" y="276199"/>
            <a:ext cx="10515600" cy="755337"/>
          </a:xfrm>
        </p:spPr>
        <p:txBody>
          <a:bodyPr>
            <a:normAutofit/>
          </a:bodyPr>
          <a:lstStyle/>
          <a:p>
            <a:r>
              <a:rPr lang="es-MX" sz="3200" b="1" dirty="0" smtClean="0"/>
              <a:t>DEFINICION GENERAL DE LOS ÁMBITOS DE PARTICIPACIÓN:</a:t>
            </a:r>
            <a:endParaRPr lang="es-EC" sz="3200" b="1" dirty="0"/>
          </a:p>
        </p:txBody>
      </p:sp>
      <p:sp>
        <p:nvSpPr>
          <p:cNvPr id="5" name="Rectángulo redondeado 4"/>
          <p:cNvSpPr/>
          <p:nvPr/>
        </p:nvSpPr>
        <p:spPr>
          <a:xfrm>
            <a:off x="378559" y="1807871"/>
            <a:ext cx="3250015" cy="93533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dirty="0" smtClean="0"/>
              <a:t>ÁMBITO DE CONVIVENCIA ARMÓNICA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378558" y="3222399"/>
            <a:ext cx="3250015" cy="8170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dirty="0" smtClean="0"/>
              <a:t>ÁMBITO DE ALIMENTACIÓN SALUDABLE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360140" y="4518668"/>
            <a:ext cx="3250015" cy="74214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dirty="0" smtClean="0"/>
              <a:t>ÁMBITO DE SEGURIDAD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360139" y="5740014"/>
            <a:ext cx="3250015" cy="69063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dirty="0" smtClean="0"/>
              <a:t>ÁMBITO DE: PARTICIPACIÓN</a:t>
            </a:r>
            <a:endParaRPr lang="es-EC" dirty="0"/>
          </a:p>
        </p:txBody>
      </p:sp>
      <p:sp>
        <p:nvSpPr>
          <p:cNvPr id="9" name="Rectángulo redondeado 8"/>
          <p:cNvSpPr/>
          <p:nvPr/>
        </p:nvSpPr>
        <p:spPr>
          <a:xfrm>
            <a:off x="4056846" y="1923416"/>
            <a:ext cx="7843234" cy="8197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/>
              <a:t>Fomenta la sana convivencia, armonía, buena relación, integración entre todos los miembros de la unidad educativa, mediante la vivencia de todos los valores y el desarrollo de todas </a:t>
            </a:r>
            <a:r>
              <a:rPr lang="es-EC" b="1" dirty="0" err="1"/>
              <a:t>aciones</a:t>
            </a:r>
            <a:r>
              <a:rPr lang="es-EC" b="1" dirty="0"/>
              <a:t> vinculadas al </a:t>
            </a:r>
            <a:r>
              <a:rPr lang="es-EC" b="1" dirty="0" smtClean="0"/>
              <a:t>establecimiento </a:t>
            </a:r>
            <a:r>
              <a:rPr lang="es-EC" b="1" dirty="0"/>
              <a:t>educativo.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4056846" y="3097805"/>
            <a:ext cx="7843234" cy="8197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/>
              <a:t>Proponer e impulsar el aseguramiento de una </a:t>
            </a:r>
            <a:r>
              <a:rPr lang="es-EC" b="1" dirty="0" smtClean="0"/>
              <a:t>alimentación  </a:t>
            </a:r>
            <a:r>
              <a:rPr lang="es-EC" b="1" dirty="0"/>
              <a:t>saludable y nutritiva, de sus hijos tanto en el hogar como dentro del plantel educativo y otros espacios</a:t>
            </a:r>
          </a:p>
        </p:txBody>
      </p:sp>
      <p:sp>
        <p:nvSpPr>
          <p:cNvPr id="11" name="Rectángulo redondeado 10"/>
          <p:cNvSpPr/>
          <p:nvPr/>
        </p:nvSpPr>
        <p:spPr>
          <a:xfrm>
            <a:off x="4056846" y="4441030"/>
            <a:ext cx="7843234" cy="8197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/>
              <a:t>Fomenta la seguridad en todas las instancias donde interactúan los estudiantes, docentes y toda la comunidad educativa, mediante la </a:t>
            </a:r>
            <a:r>
              <a:rPr lang="es-EC" b="1" dirty="0" smtClean="0"/>
              <a:t>gestión </a:t>
            </a:r>
            <a:r>
              <a:rPr lang="es-EC" b="1" dirty="0"/>
              <a:t>en la instancias pertinentes, que garantice el aseo, cuidado y ornato la </a:t>
            </a:r>
            <a:r>
              <a:rPr lang="es-EC" b="1" dirty="0" smtClean="0"/>
              <a:t>Unidad </a:t>
            </a:r>
            <a:r>
              <a:rPr lang="es-EC" b="1" dirty="0"/>
              <a:t>Educativa.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4056846" y="5698459"/>
            <a:ext cx="7843234" cy="732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/>
              <a:t>Fomenta la participación activa en los campos </a:t>
            </a:r>
            <a:r>
              <a:rPr lang="es-EC" b="1" dirty="0" smtClean="0"/>
              <a:t>académicos, </a:t>
            </a:r>
            <a:r>
              <a:rPr lang="es-EC" b="1" dirty="0"/>
              <a:t>culturales, deportivos, religiosos y otros programas a </a:t>
            </a:r>
            <a:r>
              <a:rPr lang="es-EC" b="1" dirty="0" smtClean="0"/>
              <a:t>desarrollarse </a:t>
            </a:r>
            <a:r>
              <a:rPr lang="es-EC" b="1" dirty="0"/>
              <a:t>en la </a:t>
            </a:r>
            <a:r>
              <a:rPr lang="es-EC" b="1" dirty="0" smtClean="0"/>
              <a:t>institución. </a:t>
            </a:r>
            <a:endParaRPr lang="es-EC" b="1" dirty="0"/>
          </a:p>
        </p:txBody>
      </p:sp>
    </p:spTree>
    <p:extLst>
      <p:ext uri="{BB962C8B-B14F-4D97-AF65-F5344CB8AC3E}">
        <p14:creationId xmlns:p14="http://schemas.microsoft.com/office/powerpoint/2010/main" val="5447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8534754"/>
              </p:ext>
            </p:extLst>
          </p:nvPr>
        </p:nvGraphicFramePr>
        <p:xfrm>
          <a:off x="5775382" y="1774915"/>
          <a:ext cx="6185151" cy="4977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Elipse 4"/>
          <p:cNvSpPr/>
          <p:nvPr/>
        </p:nvSpPr>
        <p:spPr>
          <a:xfrm>
            <a:off x="7922866" y="3602796"/>
            <a:ext cx="1967979" cy="1798571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b="1" dirty="0" smtClean="0"/>
              <a:t>COMITÉ CENTRAL PP. FF</a:t>
            </a:r>
            <a:endParaRPr lang="es-EC" sz="2400" b="1" dirty="0"/>
          </a:p>
        </p:txBody>
      </p:sp>
      <p:sp>
        <p:nvSpPr>
          <p:cNvPr id="6" name="Rectángulo redondeado 5"/>
          <p:cNvSpPr/>
          <p:nvPr/>
        </p:nvSpPr>
        <p:spPr>
          <a:xfrm>
            <a:off x="165975" y="1290101"/>
            <a:ext cx="3368795" cy="166443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C" dirty="0"/>
          </a:p>
        </p:txBody>
      </p:sp>
      <p:sp>
        <p:nvSpPr>
          <p:cNvPr id="7" name="Elipse 6"/>
          <p:cNvSpPr/>
          <p:nvPr/>
        </p:nvSpPr>
        <p:spPr>
          <a:xfrm>
            <a:off x="633836" y="3343441"/>
            <a:ext cx="2056264" cy="131234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MX" dirty="0" smtClean="0"/>
          </a:p>
          <a:p>
            <a:pPr algn="ctr"/>
            <a:endParaRPr lang="es-MX" dirty="0"/>
          </a:p>
          <a:p>
            <a:pPr algn="ctr"/>
            <a:r>
              <a:rPr lang="es-MX" b="1" dirty="0" smtClean="0"/>
              <a:t>51 PRESIDENTES DE PARALELOS</a:t>
            </a:r>
          </a:p>
          <a:p>
            <a:pPr algn="ctr"/>
            <a:endParaRPr lang="es-MX" dirty="0" smtClean="0"/>
          </a:p>
          <a:p>
            <a:pPr algn="ctr"/>
            <a:endParaRPr lang="es-MX" dirty="0" smtClean="0"/>
          </a:p>
          <a:p>
            <a:pPr algn="ctr"/>
            <a:endParaRPr lang="es-EC" dirty="0"/>
          </a:p>
        </p:txBody>
      </p:sp>
      <p:sp>
        <p:nvSpPr>
          <p:cNvPr id="8" name="Rectángulo redondeado 7"/>
          <p:cNvSpPr/>
          <p:nvPr/>
        </p:nvSpPr>
        <p:spPr>
          <a:xfrm>
            <a:off x="165975" y="87421"/>
            <a:ext cx="5210885" cy="10662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C" b="1" dirty="0" smtClean="0"/>
              <a:t>MINEDUC-ME-2016-00077-A-Normativa para la conformación y participación activa del comité de madres y padres de  familia </a:t>
            </a:r>
            <a:endParaRPr lang="es-EC" b="1" dirty="0"/>
          </a:p>
        </p:txBody>
      </p:sp>
      <p:sp>
        <p:nvSpPr>
          <p:cNvPr id="9" name="Flecha derecha 8"/>
          <p:cNvSpPr/>
          <p:nvPr/>
        </p:nvSpPr>
        <p:spPr>
          <a:xfrm>
            <a:off x="479945" y="1774915"/>
            <a:ext cx="2372436" cy="60428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15 P. Básica Superior</a:t>
            </a:r>
            <a:endParaRPr lang="es-EC" b="1" dirty="0">
              <a:solidFill>
                <a:schemeClr val="tx1"/>
              </a:solidFill>
            </a:endParaRPr>
          </a:p>
        </p:txBody>
      </p:sp>
      <p:sp>
        <p:nvSpPr>
          <p:cNvPr id="10" name="Flecha derecha 9"/>
          <p:cNvSpPr/>
          <p:nvPr/>
        </p:nvSpPr>
        <p:spPr>
          <a:xfrm>
            <a:off x="479945" y="1301525"/>
            <a:ext cx="2210155" cy="60794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16 P. Básica Media</a:t>
            </a:r>
            <a:endParaRPr lang="es-EC" b="1" dirty="0">
              <a:solidFill>
                <a:schemeClr val="tx1"/>
              </a:solidFill>
            </a:endParaRPr>
          </a:p>
        </p:txBody>
      </p:sp>
      <p:sp>
        <p:nvSpPr>
          <p:cNvPr id="11" name="Flecha derecha 10"/>
          <p:cNvSpPr/>
          <p:nvPr/>
        </p:nvSpPr>
        <p:spPr>
          <a:xfrm>
            <a:off x="480298" y="2247081"/>
            <a:ext cx="2209802" cy="651744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>
                <a:solidFill>
                  <a:schemeClr val="tx1"/>
                </a:solidFill>
              </a:rPr>
              <a:t>20  P. Bachillerato</a:t>
            </a:r>
            <a:endParaRPr lang="es-EC" b="1" dirty="0">
              <a:solidFill>
                <a:schemeClr val="tx1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120981" y="5091982"/>
            <a:ext cx="3250015" cy="166089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b="1" dirty="0" smtClean="0">
                <a:solidFill>
                  <a:srgbClr val="FF0000"/>
                </a:solidFill>
              </a:rPr>
              <a:t>ART. 6: COMITÉS DE PARALELO</a:t>
            </a:r>
          </a:p>
          <a:p>
            <a:pPr algn="ctr"/>
            <a:r>
              <a:rPr lang="es-MX" sz="2400" b="1" dirty="0" smtClean="0"/>
              <a:t>PRESIDENTE</a:t>
            </a:r>
          </a:p>
          <a:p>
            <a:r>
              <a:rPr lang="es-MX" dirty="0" smtClean="0"/>
              <a:t>V. CONVIVENCIA ARMÓNICA</a:t>
            </a:r>
          </a:p>
          <a:p>
            <a:r>
              <a:rPr lang="es-MX" dirty="0" smtClean="0"/>
              <a:t>V. ALIMENTACIÓN SALUDABLE</a:t>
            </a:r>
          </a:p>
          <a:p>
            <a:r>
              <a:rPr lang="es-MX" dirty="0" smtClean="0"/>
              <a:t>V. SEGURIDAD</a:t>
            </a:r>
          </a:p>
          <a:p>
            <a:r>
              <a:rPr lang="es-MX" dirty="0" smtClean="0"/>
              <a:t>V. PARTICIPACIÓN</a:t>
            </a:r>
            <a:endParaRPr lang="es-EC" dirty="0"/>
          </a:p>
        </p:txBody>
      </p:sp>
      <p:sp>
        <p:nvSpPr>
          <p:cNvPr id="13" name="Rectángulo redondeado 12"/>
          <p:cNvSpPr/>
          <p:nvPr/>
        </p:nvSpPr>
        <p:spPr>
          <a:xfrm>
            <a:off x="2734386" y="1290101"/>
            <a:ext cx="783391" cy="1647333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UEF. P.M. GAMBOA</a:t>
            </a:r>
            <a:endParaRPr lang="es-EC" b="1" dirty="0"/>
          </a:p>
        </p:txBody>
      </p:sp>
      <p:sp>
        <p:nvSpPr>
          <p:cNvPr id="14" name="Flecha abajo 13"/>
          <p:cNvSpPr/>
          <p:nvPr/>
        </p:nvSpPr>
        <p:spPr>
          <a:xfrm>
            <a:off x="1646898" y="2995336"/>
            <a:ext cx="222845" cy="3092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5" name="Flecha abajo 14"/>
          <p:cNvSpPr/>
          <p:nvPr/>
        </p:nvSpPr>
        <p:spPr>
          <a:xfrm>
            <a:off x="1546740" y="4753436"/>
            <a:ext cx="200173" cy="3638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4249414783"/>
              </p:ext>
            </p:extLst>
          </p:nvPr>
        </p:nvGraphicFramePr>
        <p:xfrm>
          <a:off x="8913900" y="-122588"/>
          <a:ext cx="3046633" cy="21494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7" name="Grupo 16"/>
          <p:cNvGrpSpPr/>
          <p:nvPr/>
        </p:nvGrpSpPr>
        <p:grpSpPr>
          <a:xfrm>
            <a:off x="10921828" y="4244561"/>
            <a:ext cx="1217707" cy="887273"/>
            <a:chOff x="1643224" y="1993131"/>
            <a:chExt cx="630642" cy="630642"/>
          </a:xfrm>
        </p:grpSpPr>
        <p:sp>
          <p:nvSpPr>
            <p:cNvPr id="18" name="Elipse 17"/>
            <p:cNvSpPr/>
            <p:nvPr/>
          </p:nvSpPr>
          <p:spPr>
            <a:xfrm>
              <a:off x="1643224" y="1993131"/>
              <a:ext cx="630642" cy="630642"/>
            </a:xfrm>
            <a:prstGeom prst="ellipse">
              <a:avLst/>
            </a:prstGeom>
            <a:solidFill>
              <a:schemeClr val="accent6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algn="ctr"/>
              <a:r>
                <a:rPr lang="es-MX" sz="1600" b="1" dirty="0" smtClean="0">
                  <a:solidFill>
                    <a:srgbClr val="FF0000"/>
                  </a:solidFill>
                </a:rPr>
                <a:t>+ 11 Vocales</a:t>
              </a:r>
              <a:endParaRPr lang="es-EC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Elipse 4"/>
            <p:cNvSpPr/>
            <p:nvPr/>
          </p:nvSpPr>
          <p:spPr>
            <a:xfrm>
              <a:off x="1735579" y="2085486"/>
              <a:ext cx="445932" cy="445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1100" kern="1200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10675714" y="5960285"/>
            <a:ext cx="1263277" cy="837077"/>
            <a:chOff x="1643224" y="1993131"/>
            <a:chExt cx="630642" cy="630642"/>
          </a:xfrm>
        </p:grpSpPr>
        <p:sp>
          <p:nvSpPr>
            <p:cNvPr id="27" name="Elipse 26"/>
            <p:cNvSpPr/>
            <p:nvPr/>
          </p:nvSpPr>
          <p:spPr>
            <a:xfrm>
              <a:off x="1643224" y="1993131"/>
              <a:ext cx="630642" cy="630642"/>
            </a:xfrm>
            <a:prstGeom prst="ellipse">
              <a:avLst/>
            </a:prstGeom>
            <a:solidFill>
              <a:schemeClr val="accent6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algn="ctr"/>
              <a:r>
                <a:rPr lang="es-MX" sz="1600" b="1" dirty="0" smtClean="0">
                  <a:solidFill>
                    <a:srgbClr val="FF0000"/>
                  </a:solidFill>
                </a:rPr>
                <a:t>+ 11 Vocales</a:t>
              </a:r>
              <a:endParaRPr lang="es-EC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28" name="Elipse 4"/>
            <p:cNvSpPr/>
            <p:nvPr/>
          </p:nvSpPr>
          <p:spPr>
            <a:xfrm>
              <a:off x="1735579" y="2085486"/>
              <a:ext cx="445932" cy="445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1100" kern="1200"/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5931866" y="5798033"/>
            <a:ext cx="1236600" cy="874935"/>
            <a:chOff x="1643224" y="1993131"/>
            <a:chExt cx="630642" cy="630642"/>
          </a:xfrm>
        </p:grpSpPr>
        <p:sp>
          <p:nvSpPr>
            <p:cNvPr id="30" name="Elipse 29"/>
            <p:cNvSpPr/>
            <p:nvPr/>
          </p:nvSpPr>
          <p:spPr>
            <a:xfrm>
              <a:off x="1643224" y="1993131"/>
              <a:ext cx="630642" cy="630642"/>
            </a:xfrm>
            <a:prstGeom prst="ellipse">
              <a:avLst/>
            </a:prstGeom>
            <a:solidFill>
              <a:schemeClr val="accent6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algn="ctr"/>
              <a:r>
                <a:rPr lang="es-MX" sz="1600" b="1" dirty="0" smtClean="0">
                  <a:solidFill>
                    <a:srgbClr val="FF0000"/>
                  </a:solidFill>
                </a:rPr>
                <a:t>+ 11 Vocales</a:t>
              </a:r>
              <a:endParaRPr lang="es-EC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31" name="Elipse 4"/>
            <p:cNvSpPr/>
            <p:nvPr/>
          </p:nvSpPr>
          <p:spPr>
            <a:xfrm>
              <a:off x="1735579" y="2085486"/>
              <a:ext cx="445932" cy="445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1100" kern="1200"/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5794460" y="4336131"/>
            <a:ext cx="1204583" cy="762259"/>
            <a:chOff x="1709847" y="1890449"/>
            <a:chExt cx="576156" cy="640969"/>
          </a:xfrm>
        </p:grpSpPr>
        <p:sp>
          <p:nvSpPr>
            <p:cNvPr id="33" name="Elipse 32"/>
            <p:cNvSpPr/>
            <p:nvPr/>
          </p:nvSpPr>
          <p:spPr>
            <a:xfrm>
              <a:off x="1709847" y="1890449"/>
              <a:ext cx="576156" cy="630642"/>
            </a:xfrm>
            <a:prstGeom prst="ellipse">
              <a:avLst/>
            </a:prstGeom>
            <a:solidFill>
              <a:schemeClr val="accent6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algn="ctr"/>
              <a:r>
                <a:rPr lang="es-MX" sz="1600" b="1" dirty="0" smtClean="0">
                  <a:solidFill>
                    <a:srgbClr val="FF0000"/>
                  </a:solidFill>
                </a:rPr>
                <a:t>+ 11 Vocales</a:t>
              </a:r>
              <a:endParaRPr lang="es-EC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34" name="Elipse 4"/>
            <p:cNvSpPr/>
            <p:nvPr/>
          </p:nvSpPr>
          <p:spPr>
            <a:xfrm>
              <a:off x="1735579" y="2085486"/>
              <a:ext cx="445932" cy="445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1100" kern="1200"/>
            </a:p>
          </p:txBody>
        </p:sp>
      </p:grpSp>
      <p:sp>
        <p:nvSpPr>
          <p:cNvPr id="35" name="Rectángulo redondeado 34"/>
          <p:cNvSpPr/>
          <p:nvPr/>
        </p:nvSpPr>
        <p:spPr>
          <a:xfrm rot="19714421">
            <a:off x="5431878" y="2153339"/>
            <a:ext cx="2640862" cy="8392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ASAMBLEA GENERAL PRESIDENTES PARALELO</a:t>
            </a:r>
            <a:endParaRPr lang="es-EC" dirty="0"/>
          </a:p>
        </p:txBody>
      </p:sp>
      <p:sp>
        <p:nvSpPr>
          <p:cNvPr id="40" name="Flecha doblada 39"/>
          <p:cNvSpPr/>
          <p:nvPr/>
        </p:nvSpPr>
        <p:spPr>
          <a:xfrm>
            <a:off x="6002025" y="313999"/>
            <a:ext cx="2831667" cy="1013189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 smtClean="0">
              <a:solidFill>
                <a:schemeClr val="tx1"/>
              </a:solidFill>
            </a:endParaRPr>
          </a:p>
          <a:p>
            <a:pPr algn="ctr"/>
            <a:endParaRPr lang="es-MX" b="1" dirty="0" smtClean="0">
              <a:solidFill>
                <a:srgbClr val="FF0000"/>
              </a:solidFill>
            </a:endParaRPr>
          </a:p>
          <a:p>
            <a:pPr algn="ctr"/>
            <a:r>
              <a:rPr lang="es-MX" b="1" dirty="0" smtClean="0">
                <a:solidFill>
                  <a:srgbClr val="FF0000"/>
                </a:solidFill>
              </a:rPr>
              <a:t>EL COMITÉ CENTRAL COORDINA PLAN DE TRABAJO INSTITUCIONAL</a:t>
            </a:r>
            <a:endParaRPr lang="es-EC" b="1" dirty="0">
              <a:solidFill>
                <a:srgbClr val="FF0000"/>
              </a:solidFill>
            </a:endParaRPr>
          </a:p>
        </p:txBody>
      </p:sp>
      <p:sp>
        <p:nvSpPr>
          <p:cNvPr id="41" name="Rectángulo redondeado 40"/>
          <p:cNvSpPr/>
          <p:nvPr/>
        </p:nvSpPr>
        <p:spPr>
          <a:xfrm rot="1430550">
            <a:off x="10135328" y="2314493"/>
            <a:ext cx="1793145" cy="83922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POR LO MENOS 3 VECES AL AÑO</a:t>
            </a:r>
            <a:endParaRPr lang="es-EC" dirty="0"/>
          </a:p>
        </p:txBody>
      </p:sp>
      <p:sp>
        <p:nvSpPr>
          <p:cNvPr id="42" name="Rectángulo redondeado 41"/>
          <p:cNvSpPr/>
          <p:nvPr/>
        </p:nvSpPr>
        <p:spPr>
          <a:xfrm rot="16200000">
            <a:off x="2543845" y="4091107"/>
            <a:ext cx="4770115" cy="406837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ART. 9:  CONFORMACION DEL COMITÉ CENTRAL</a:t>
            </a:r>
            <a:endParaRPr lang="es-EC" b="1" dirty="0"/>
          </a:p>
        </p:txBody>
      </p:sp>
      <p:sp>
        <p:nvSpPr>
          <p:cNvPr id="44" name="Flecha arriba 43"/>
          <p:cNvSpPr/>
          <p:nvPr/>
        </p:nvSpPr>
        <p:spPr>
          <a:xfrm rot="5400000">
            <a:off x="5052909" y="1721600"/>
            <a:ext cx="647901" cy="710912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5" name="Flecha arriba 44"/>
          <p:cNvSpPr/>
          <p:nvPr/>
        </p:nvSpPr>
        <p:spPr>
          <a:xfrm rot="5400000">
            <a:off x="5095975" y="6159399"/>
            <a:ext cx="647901" cy="710912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6" name="Flecha arriba 45"/>
          <p:cNvSpPr/>
          <p:nvPr/>
        </p:nvSpPr>
        <p:spPr>
          <a:xfrm rot="5400000">
            <a:off x="3443717" y="3046541"/>
            <a:ext cx="647901" cy="1915632"/>
          </a:xfrm>
          <a:prstGeom prst="up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47" name="Elipse 46"/>
          <p:cNvSpPr/>
          <p:nvPr/>
        </p:nvSpPr>
        <p:spPr>
          <a:xfrm>
            <a:off x="7922866" y="2026831"/>
            <a:ext cx="1940356" cy="130935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b="1" dirty="0" smtClean="0"/>
          </a:p>
          <a:p>
            <a:pPr algn="ctr"/>
            <a:endParaRPr lang="es-MX" b="1" dirty="0"/>
          </a:p>
          <a:p>
            <a:pPr algn="ctr"/>
            <a:r>
              <a:rPr lang="es-MX" b="1" dirty="0" smtClean="0"/>
              <a:t>PRESIDENTE</a:t>
            </a:r>
          </a:p>
          <a:p>
            <a:pPr algn="ctr"/>
            <a:r>
              <a:rPr lang="es-MX" b="1" dirty="0" smtClean="0"/>
              <a:t>SECRETARIO</a:t>
            </a:r>
          </a:p>
          <a:p>
            <a:pPr algn="ctr"/>
            <a:r>
              <a:rPr lang="es-MX" sz="1600" b="1" dirty="0" smtClean="0"/>
              <a:t>TEROSORERO</a:t>
            </a:r>
          </a:p>
          <a:p>
            <a:pPr algn="ctr"/>
            <a:endParaRPr lang="es-EC" sz="2400" b="1" dirty="0"/>
          </a:p>
        </p:txBody>
      </p:sp>
      <p:sp>
        <p:nvSpPr>
          <p:cNvPr id="48" name="Elipse 47"/>
          <p:cNvSpPr/>
          <p:nvPr/>
        </p:nvSpPr>
        <p:spPr>
          <a:xfrm>
            <a:off x="9990455" y="3395933"/>
            <a:ext cx="1967912" cy="99734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MX" sz="1600" b="1" dirty="0" smtClean="0">
              <a:solidFill>
                <a:schemeClr val="tx1"/>
              </a:solidFill>
            </a:endParaRPr>
          </a:p>
          <a:p>
            <a:pPr lvl="0" algn="ctr"/>
            <a:endParaRPr lang="es-MX" sz="1600" b="1" dirty="0">
              <a:solidFill>
                <a:schemeClr val="tx1"/>
              </a:solidFill>
            </a:endParaRPr>
          </a:p>
          <a:p>
            <a:pPr lvl="0" algn="ctr"/>
            <a:r>
              <a:rPr lang="es-MX" sz="1600" b="1" dirty="0" smtClean="0">
                <a:solidFill>
                  <a:schemeClr val="tx1"/>
                </a:solidFill>
              </a:rPr>
              <a:t>COORD. DE:  CONVIVENCIA ARMÓNICA</a:t>
            </a:r>
            <a:endParaRPr lang="es-EC" sz="1600" dirty="0" smtClean="0"/>
          </a:p>
          <a:p>
            <a:pPr algn="ctr"/>
            <a:endParaRPr lang="es-MX" b="1" dirty="0" smtClean="0"/>
          </a:p>
          <a:p>
            <a:pPr algn="ctr"/>
            <a:endParaRPr lang="es-EC" sz="2400" b="1" dirty="0"/>
          </a:p>
        </p:txBody>
      </p:sp>
      <p:sp>
        <p:nvSpPr>
          <p:cNvPr id="49" name="Elipse 48"/>
          <p:cNvSpPr/>
          <p:nvPr/>
        </p:nvSpPr>
        <p:spPr>
          <a:xfrm>
            <a:off x="9488476" y="5190557"/>
            <a:ext cx="2008462" cy="104575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MX" sz="1600" b="1" dirty="0" smtClean="0">
              <a:solidFill>
                <a:schemeClr val="tx1"/>
              </a:solidFill>
            </a:endParaRPr>
          </a:p>
          <a:p>
            <a:pPr lvl="0" algn="ctr"/>
            <a:r>
              <a:rPr lang="es-MX" sz="1600" b="1" dirty="0" smtClean="0">
                <a:solidFill>
                  <a:schemeClr val="tx1"/>
                </a:solidFill>
              </a:rPr>
              <a:t>COORD. DE: </a:t>
            </a:r>
            <a:r>
              <a:rPr lang="es-MX" sz="1500" b="1" dirty="0" smtClean="0">
                <a:solidFill>
                  <a:schemeClr val="tx1"/>
                </a:solidFill>
              </a:rPr>
              <a:t>ALIMENTACIÓN </a:t>
            </a:r>
            <a:r>
              <a:rPr lang="es-MX" sz="1600" b="1" dirty="0" smtClean="0">
                <a:solidFill>
                  <a:schemeClr val="tx1"/>
                </a:solidFill>
              </a:rPr>
              <a:t>SALUDABLE</a:t>
            </a:r>
            <a:endParaRPr lang="es-MX" sz="1600" b="1" dirty="0" smtClean="0"/>
          </a:p>
          <a:p>
            <a:pPr algn="ctr"/>
            <a:endParaRPr lang="es-EC" sz="2400" b="1" dirty="0"/>
          </a:p>
        </p:txBody>
      </p:sp>
      <p:sp>
        <p:nvSpPr>
          <p:cNvPr id="50" name="Elipse 49"/>
          <p:cNvSpPr/>
          <p:nvPr/>
        </p:nvSpPr>
        <p:spPr>
          <a:xfrm>
            <a:off x="6825230" y="5232475"/>
            <a:ext cx="2008462" cy="104575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MX" sz="1600" b="1" dirty="0" smtClean="0">
              <a:solidFill>
                <a:schemeClr val="tx1"/>
              </a:solidFill>
            </a:endParaRPr>
          </a:p>
          <a:p>
            <a:pPr lvl="0" algn="ctr"/>
            <a:r>
              <a:rPr lang="es-MX" sz="1600" b="1" dirty="0" smtClean="0">
                <a:solidFill>
                  <a:schemeClr val="tx1"/>
                </a:solidFill>
              </a:rPr>
              <a:t>COORD. DE: </a:t>
            </a:r>
            <a:r>
              <a:rPr lang="es-MX" sz="1500" b="1" dirty="0" smtClean="0">
                <a:solidFill>
                  <a:schemeClr val="tx1"/>
                </a:solidFill>
              </a:rPr>
              <a:t>SEGURIDAD</a:t>
            </a:r>
            <a:endParaRPr lang="es-MX" sz="1600" b="1" dirty="0" smtClean="0"/>
          </a:p>
          <a:p>
            <a:pPr algn="ctr"/>
            <a:endParaRPr lang="es-EC" sz="2400" b="1" dirty="0"/>
          </a:p>
        </p:txBody>
      </p:sp>
      <p:sp>
        <p:nvSpPr>
          <p:cNvPr id="51" name="Elipse 50"/>
          <p:cNvSpPr/>
          <p:nvPr/>
        </p:nvSpPr>
        <p:spPr>
          <a:xfrm>
            <a:off x="5954384" y="3451386"/>
            <a:ext cx="1989078" cy="100621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MX" sz="1600" b="1" dirty="0" smtClean="0">
              <a:solidFill>
                <a:schemeClr val="tx1"/>
              </a:solidFill>
            </a:endParaRPr>
          </a:p>
          <a:p>
            <a:pPr lvl="0" algn="ctr"/>
            <a:r>
              <a:rPr lang="es-MX" sz="1600" b="1" dirty="0" smtClean="0">
                <a:solidFill>
                  <a:schemeClr val="tx1"/>
                </a:solidFill>
              </a:rPr>
              <a:t>COORD. DE: </a:t>
            </a:r>
            <a:r>
              <a:rPr lang="es-MX" sz="1500" b="1" dirty="0" smtClean="0">
                <a:solidFill>
                  <a:schemeClr val="tx1"/>
                </a:solidFill>
              </a:rPr>
              <a:t>PARTICIPACIÓN</a:t>
            </a:r>
            <a:endParaRPr lang="es-MX" sz="1600" b="1" dirty="0" smtClean="0"/>
          </a:p>
          <a:p>
            <a:pPr algn="ctr"/>
            <a:endParaRPr lang="es-EC" sz="2400" b="1" dirty="0"/>
          </a:p>
        </p:txBody>
      </p:sp>
    </p:spTree>
    <p:extLst>
      <p:ext uri="{BB962C8B-B14F-4D97-AF65-F5344CB8AC3E}">
        <p14:creationId xmlns:p14="http://schemas.microsoft.com/office/powerpoint/2010/main" val="243898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Graphic spid="16" grpId="0">
        <p:bldAsOne/>
      </p:bldGraphic>
      <p:bldP spid="35" grpId="0" animBg="1"/>
      <p:bldP spid="40" grpId="0" animBg="1"/>
      <p:bldP spid="41" grpId="0" animBg="1"/>
      <p:bldP spid="42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830" y="63423"/>
            <a:ext cx="3835021" cy="1302288"/>
          </a:xfrm>
        </p:spPr>
        <p:txBody>
          <a:bodyPr>
            <a:noAutofit/>
          </a:bodyPr>
          <a:lstStyle/>
          <a:p>
            <a:r>
              <a:rPr lang="es-MX" sz="3200" b="1" dirty="0" smtClean="0">
                <a:solidFill>
                  <a:srgbClr val="FF0000"/>
                </a:solidFill>
              </a:rPr>
              <a:t>PROPUESTA  DE METODOLOGÍA DE TRABAJO:</a:t>
            </a:r>
            <a:endParaRPr lang="es-EC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369044139"/>
              </p:ext>
            </p:extLst>
          </p:nvPr>
        </p:nvGraphicFramePr>
        <p:xfrm>
          <a:off x="8134066" y="163774"/>
          <a:ext cx="3793944" cy="3835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91109153"/>
              </p:ext>
            </p:extLst>
          </p:nvPr>
        </p:nvGraphicFramePr>
        <p:xfrm>
          <a:off x="-765791" y="3405117"/>
          <a:ext cx="4969301" cy="34528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238076" y="1777672"/>
            <a:ext cx="3078329" cy="1105468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 smtClean="0"/>
              <a:t>MOMENTO 1: Identificación de necesidades y propuestas para trabajar en cada ÁMBITO</a:t>
            </a:r>
            <a:endParaRPr lang="es-EC" b="1" dirty="0"/>
          </a:p>
        </p:txBody>
      </p:sp>
      <p:sp>
        <p:nvSpPr>
          <p:cNvPr id="20" name="Elipse 19"/>
          <p:cNvSpPr/>
          <p:nvPr/>
        </p:nvSpPr>
        <p:spPr>
          <a:xfrm>
            <a:off x="5743670" y="3955641"/>
            <a:ext cx="1905044" cy="104575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MX" sz="1600" b="1" dirty="0" smtClean="0">
              <a:solidFill>
                <a:schemeClr val="tx1"/>
              </a:solidFill>
            </a:endParaRPr>
          </a:p>
          <a:p>
            <a:pPr lvl="0" algn="ctr"/>
            <a:r>
              <a:rPr lang="es-MX" sz="1600" b="1" dirty="0" smtClean="0">
                <a:solidFill>
                  <a:schemeClr val="tx1"/>
                </a:solidFill>
              </a:rPr>
              <a:t>COORD. DE: </a:t>
            </a:r>
            <a:r>
              <a:rPr lang="es-MX" sz="1500" b="1" dirty="0" smtClean="0">
                <a:solidFill>
                  <a:schemeClr val="tx1"/>
                </a:solidFill>
              </a:rPr>
              <a:t>ALIMENTACIÓN </a:t>
            </a:r>
            <a:r>
              <a:rPr lang="es-MX" sz="1600" b="1" dirty="0" smtClean="0">
                <a:solidFill>
                  <a:schemeClr val="tx1"/>
                </a:solidFill>
              </a:rPr>
              <a:t>SALUDABLE</a:t>
            </a:r>
            <a:endParaRPr lang="es-MX" sz="1600" b="1" dirty="0" smtClean="0"/>
          </a:p>
          <a:p>
            <a:pPr algn="ctr"/>
            <a:endParaRPr lang="es-EC" sz="2400" b="1" dirty="0"/>
          </a:p>
        </p:txBody>
      </p:sp>
      <p:sp>
        <p:nvSpPr>
          <p:cNvPr id="19" name="Elipse 18"/>
          <p:cNvSpPr/>
          <p:nvPr/>
        </p:nvSpPr>
        <p:spPr>
          <a:xfrm>
            <a:off x="4750404" y="2916643"/>
            <a:ext cx="1967912" cy="997342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MX" sz="1600" b="1" dirty="0" smtClean="0">
              <a:solidFill>
                <a:schemeClr val="tx1"/>
              </a:solidFill>
            </a:endParaRPr>
          </a:p>
          <a:p>
            <a:pPr lvl="0" algn="ctr"/>
            <a:endParaRPr lang="es-MX" sz="1600" b="1" dirty="0">
              <a:solidFill>
                <a:schemeClr val="tx1"/>
              </a:solidFill>
            </a:endParaRPr>
          </a:p>
          <a:p>
            <a:pPr lvl="0" algn="ctr"/>
            <a:r>
              <a:rPr lang="es-MX" sz="1600" b="1" dirty="0" smtClean="0">
                <a:solidFill>
                  <a:schemeClr val="tx1"/>
                </a:solidFill>
              </a:rPr>
              <a:t>COORD. DE:  CONVIVENCIA ARMÓNICA</a:t>
            </a:r>
            <a:endParaRPr lang="es-EC" sz="1600" dirty="0" smtClean="0"/>
          </a:p>
          <a:p>
            <a:pPr algn="ctr"/>
            <a:endParaRPr lang="es-MX" b="1" dirty="0" smtClean="0"/>
          </a:p>
          <a:p>
            <a:pPr algn="ctr"/>
            <a:endParaRPr lang="es-EC" sz="2400" b="1" dirty="0"/>
          </a:p>
        </p:txBody>
      </p:sp>
      <p:sp>
        <p:nvSpPr>
          <p:cNvPr id="21" name="Elipse 20"/>
          <p:cNvSpPr/>
          <p:nvPr/>
        </p:nvSpPr>
        <p:spPr>
          <a:xfrm>
            <a:off x="4853325" y="5036740"/>
            <a:ext cx="1745337" cy="910809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MX" sz="1600" b="1" dirty="0" smtClean="0">
              <a:solidFill>
                <a:schemeClr val="tx1"/>
              </a:solidFill>
            </a:endParaRPr>
          </a:p>
          <a:p>
            <a:pPr lvl="0" algn="ctr"/>
            <a:r>
              <a:rPr lang="es-MX" sz="1600" b="1" dirty="0" smtClean="0">
                <a:solidFill>
                  <a:schemeClr val="tx1"/>
                </a:solidFill>
              </a:rPr>
              <a:t>COORD. DE: </a:t>
            </a:r>
            <a:r>
              <a:rPr lang="es-MX" sz="1500" b="1" dirty="0" smtClean="0">
                <a:solidFill>
                  <a:schemeClr val="tx1"/>
                </a:solidFill>
              </a:rPr>
              <a:t>SEGURIDAD</a:t>
            </a:r>
            <a:endParaRPr lang="es-MX" sz="1600" b="1" dirty="0" smtClean="0"/>
          </a:p>
          <a:p>
            <a:pPr algn="ctr"/>
            <a:endParaRPr lang="es-EC" sz="2400" b="1" dirty="0"/>
          </a:p>
        </p:txBody>
      </p:sp>
      <p:sp>
        <p:nvSpPr>
          <p:cNvPr id="22" name="Elipse 21"/>
          <p:cNvSpPr/>
          <p:nvPr/>
        </p:nvSpPr>
        <p:spPr>
          <a:xfrm>
            <a:off x="3778576" y="3999237"/>
            <a:ext cx="1764099" cy="100621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MX" sz="1600" b="1" dirty="0" smtClean="0">
              <a:solidFill>
                <a:schemeClr val="tx1"/>
              </a:solidFill>
            </a:endParaRPr>
          </a:p>
          <a:p>
            <a:pPr lvl="0" algn="ctr"/>
            <a:r>
              <a:rPr lang="es-MX" sz="1600" b="1" dirty="0" smtClean="0">
                <a:solidFill>
                  <a:schemeClr val="tx1"/>
                </a:solidFill>
              </a:rPr>
              <a:t>COORD. DE: </a:t>
            </a:r>
            <a:r>
              <a:rPr lang="es-MX" sz="1500" b="1" dirty="0" smtClean="0">
                <a:solidFill>
                  <a:schemeClr val="tx1"/>
                </a:solidFill>
              </a:rPr>
              <a:t>PARTICIPACIÓN</a:t>
            </a:r>
            <a:endParaRPr lang="es-MX" sz="1600" b="1" dirty="0" smtClean="0"/>
          </a:p>
          <a:p>
            <a:pPr algn="ctr"/>
            <a:endParaRPr lang="es-EC" sz="2400" b="1" dirty="0"/>
          </a:p>
        </p:txBody>
      </p:sp>
      <p:grpSp>
        <p:nvGrpSpPr>
          <p:cNvPr id="23" name="Grupo 22"/>
          <p:cNvGrpSpPr/>
          <p:nvPr/>
        </p:nvGrpSpPr>
        <p:grpSpPr>
          <a:xfrm>
            <a:off x="5171398" y="2141727"/>
            <a:ext cx="1217707" cy="887273"/>
            <a:chOff x="1643224" y="1993131"/>
            <a:chExt cx="630642" cy="630642"/>
          </a:xfrm>
        </p:grpSpPr>
        <p:sp>
          <p:nvSpPr>
            <p:cNvPr id="24" name="Elipse 23"/>
            <p:cNvSpPr/>
            <p:nvPr/>
          </p:nvSpPr>
          <p:spPr>
            <a:xfrm>
              <a:off x="1643224" y="1993131"/>
              <a:ext cx="630642" cy="630642"/>
            </a:xfrm>
            <a:prstGeom prst="ellipse">
              <a:avLst/>
            </a:prstGeom>
            <a:solidFill>
              <a:schemeClr val="accent6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algn="ctr"/>
              <a:r>
                <a:rPr lang="es-MX" sz="1600" b="1" dirty="0" smtClean="0">
                  <a:solidFill>
                    <a:srgbClr val="FF0000"/>
                  </a:solidFill>
                </a:rPr>
                <a:t>+ 11 Vocales</a:t>
              </a:r>
              <a:endParaRPr lang="es-EC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Elipse 4"/>
            <p:cNvSpPr/>
            <p:nvPr/>
          </p:nvSpPr>
          <p:spPr>
            <a:xfrm>
              <a:off x="1735579" y="2085486"/>
              <a:ext cx="445932" cy="445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1100" kern="1200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4998262" y="5783987"/>
            <a:ext cx="1204583" cy="762259"/>
            <a:chOff x="1709847" y="1890449"/>
            <a:chExt cx="576156" cy="640969"/>
          </a:xfrm>
        </p:grpSpPr>
        <p:sp>
          <p:nvSpPr>
            <p:cNvPr id="16" name="Elipse 15"/>
            <p:cNvSpPr/>
            <p:nvPr/>
          </p:nvSpPr>
          <p:spPr>
            <a:xfrm>
              <a:off x="1709847" y="1890449"/>
              <a:ext cx="576156" cy="630642"/>
            </a:xfrm>
            <a:prstGeom prst="ellipse">
              <a:avLst/>
            </a:prstGeom>
            <a:solidFill>
              <a:schemeClr val="accent6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algn="ctr"/>
              <a:r>
                <a:rPr lang="es-MX" sz="1600" b="1" dirty="0" smtClean="0">
                  <a:solidFill>
                    <a:srgbClr val="FF0000"/>
                  </a:solidFill>
                </a:rPr>
                <a:t>+ 11 Vocales</a:t>
              </a:r>
              <a:endParaRPr lang="es-EC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Elipse 4"/>
            <p:cNvSpPr/>
            <p:nvPr/>
          </p:nvSpPr>
          <p:spPr>
            <a:xfrm>
              <a:off x="1735579" y="2085486"/>
              <a:ext cx="445932" cy="445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1100" kern="1200"/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6608182" y="4710142"/>
            <a:ext cx="1213787" cy="782003"/>
            <a:chOff x="1643224" y="1993131"/>
            <a:chExt cx="630642" cy="630642"/>
          </a:xfrm>
        </p:grpSpPr>
        <p:sp>
          <p:nvSpPr>
            <p:cNvPr id="10" name="Elipse 9"/>
            <p:cNvSpPr/>
            <p:nvPr/>
          </p:nvSpPr>
          <p:spPr>
            <a:xfrm>
              <a:off x="1643224" y="1993131"/>
              <a:ext cx="630642" cy="630642"/>
            </a:xfrm>
            <a:prstGeom prst="ellipse">
              <a:avLst/>
            </a:prstGeom>
            <a:solidFill>
              <a:schemeClr val="accent6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algn="ctr"/>
              <a:r>
                <a:rPr lang="es-MX" sz="1600" b="1" dirty="0" smtClean="0">
                  <a:solidFill>
                    <a:srgbClr val="FF0000"/>
                  </a:solidFill>
                </a:rPr>
                <a:t>+ 11 Vocales</a:t>
              </a:r>
              <a:endParaRPr lang="es-EC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1" name="Elipse 4"/>
            <p:cNvSpPr/>
            <p:nvPr/>
          </p:nvSpPr>
          <p:spPr>
            <a:xfrm>
              <a:off x="1735579" y="2085486"/>
              <a:ext cx="445932" cy="445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1100" kern="1200"/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3605321" y="4745340"/>
            <a:ext cx="1288263" cy="746805"/>
            <a:chOff x="1643224" y="1993131"/>
            <a:chExt cx="630642" cy="630642"/>
          </a:xfrm>
        </p:grpSpPr>
        <p:sp>
          <p:nvSpPr>
            <p:cNvPr id="13" name="Elipse 12"/>
            <p:cNvSpPr/>
            <p:nvPr/>
          </p:nvSpPr>
          <p:spPr>
            <a:xfrm>
              <a:off x="1643224" y="1993131"/>
              <a:ext cx="630642" cy="630642"/>
            </a:xfrm>
            <a:prstGeom prst="ellipse">
              <a:avLst/>
            </a:prstGeom>
            <a:solidFill>
              <a:schemeClr val="accent6">
                <a:lumMod val="75000"/>
                <a:alpha val="5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  <p:txBody>
            <a:bodyPr/>
            <a:lstStyle/>
            <a:p>
              <a:pPr algn="ctr"/>
              <a:r>
                <a:rPr lang="es-MX" sz="1600" b="1" dirty="0" smtClean="0">
                  <a:solidFill>
                    <a:srgbClr val="FF0000"/>
                  </a:solidFill>
                </a:rPr>
                <a:t>+ 11 Vocales</a:t>
              </a:r>
              <a:endParaRPr lang="es-EC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4" name="Elipse 4"/>
            <p:cNvSpPr/>
            <p:nvPr/>
          </p:nvSpPr>
          <p:spPr>
            <a:xfrm>
              <a:off x="1735579" y="2085486"/>
              <a:ext cx="445932" cy="44593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lvl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EC" sz="1100" kern="1200"/>
            </a:p>
          </p:txBody>
        </p:sp>
      </p:grpSp>
      <p:sp>
        <p:nvSpPr>
          <p:cNvPr id="29" name="Rectángulo redondeado 28"/>
          <p:cNvSpPr/>
          <p:nvPr/>
        </p:nvSpPr>
        <p:spPr>
          <a:xfrm>
            <a:off x="4039736" y="63423"/>
            <a:ext cx="3240355" cy="2078304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MOMENTO 2: Con la información levantada en cada ÁMBITO, se reúne el Coord. respectivo y sus 11 vocales. Elaboraran la Propuesta de trabajo por cada ÁMBITO a nivel Institucional y por Aula.</a:t>
            </a:r>
            <a:endParaRPr lang="es-EC" dirty="0"/>
          </a:p>
        </p:txBody>
      </p:sp>
      <p:sp>
        <p:nvSpPr>
          <p:cNvPr id="30" name="Rectángulo redondeado 29"/>
          <p:cNvSpPr/>
          <p:nvPr/>
        </p:nvSpPr>
        <p:spPr>
          <a:xfrm>
            <a:off x="8003064" y="4114120"/>
            <a:ext cx="4075205" cy="270901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dirty="0" smtClean="0"/>
              <a:t>MOMENTO 3: Se reúne el COMITÉ CENTRAL. El Coordinador de Cada ÁMBITO, presenta la Propuesta de trabajo del ÁMBITO a nivel Institucional y por Aula. </a:t>
            </a:r>
          </a:p>
          <a:p>
            <a:r>
              <a:rPr lang="es-MX" dirty="0" smtClean="0"/>
              <a:t>El Comité Central valida y estructura un Plan Global. El cual se remite a las instancias correspondientes para su ejecución y evaluación periódica.</a:t>
            </a:r>
            <a:endParaRPr lang="es-EC" dirty="0"/>
          </a:p>
        </p:txBody>
      </p:sp>
      <p:sp>
        <p:nvSpPr>
          <p:cNvPr id="31" name="Menos 30"/>
          <p:cNvSpPr/>
          <p:nvPr/>
        </p:nvSpPr>
        <p:spPr>
          <a:xfrm rot="16200000">
            <a:off x="300427" y="3859354"/>
            <a:ext cx="6550183" cy="192572"/>
          </a:xfrm>
          <a:prstGeom prst="mathMinu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32" name="Menos 31"/>
          <p:cNvSpPr/>
          <p:nvPr/>
        </p:nvSpPr>
        <p:spPr>
          <a:xfrm rot="16200000">
            <a:off x="4586935" y="3817699"/>
            <a:ext cx="6550183" cy="192572"/>
          </a:xfrm>
          <a:prstGeom prst="mathMinus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44147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Graphic spid="5" grpId="0">
        <p:bldAsOne/>
      </p:bldGraphic>
      <p:bldP spid="6" grpId="0" animBg="1"/>
      <p:bldP spid="20" grpId="0" animBg="1"/>
      <p:bldP spid="19" grpId="0" animBg="1"/>
      <p:bldP spid="21" grpId="0" animBg="1"/>
      <p:bldP spid="22" grpId="0" animBg="1"/>
      <p:bldP spid="29" grpId="0" animBg="1"/>
      <p:bldP spid="30" grpId="0" animBg="1"/>
      <p:bldP spid="31" grpId="0" animBg="1"/>
      <p:bldP spid="32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590</TotalTime>
  <Words>1754</Words>
  <Application>Microsoft Office PowerPoint</Application>
  <PresentationFormat>Panorámica</PresentationFormat>
  <Paragraphs>147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BIENVENIDOS Y BIENVENIDAS A ESTA REUNIÓN DE TRABAJO INSTITUCIONAL EN LA UNIDAD EDUCATIVA FISCOMISIONAL “PADRE MIGUEL GAMBOA”.</vt:lpstr>
      <vt:lpstr>ASAMBLEA DE PRESIDENTES DE PADRES DE FAMILIA DE PARALELOS UNIDAD EDUCATIVA GAMBOA</vt:lpstr>
      <vt:lpstr>INFORMACION DE LA UNIDAD EDUCATIVA GAMBOA</vt:lpstr>
      <vt:lpstr>ACUERDO Nro. MINEDUC-ME-2016-00077-A FREDDY PEÑAFIEL LARREA, MINISTRO DE EDUCACIÓN, SUBROGANTE  NORMATIVA PARA LA CONFORMACIÓN Y PARTICIPACIÓN DE LOS COMITÉS DE MADRES, PADRES DE FAMILIA Y/O REPRESENTANTES LEGALES EN LAS INSTITUCIONES EDUCATIVAS DEL SISTEMA NACIONAL DE EDUCACIÓN</vt:lpstr>
      <vt:lpstr>ALGUNOS ARTICULOS CITADOS:</vt:lpstr>
      <vt:lpstr>CAPÍTULO III: DE LOS COMITÉS DE PARALELO</vt:lpstr>
      <vt:lpstr>DEFINICION GENERAL DE LOS ÁMBITOS DE PARTICIPACIÓN:</vt:lpstr>
      <vt:lpstr>Presentación de PowerPoint</vt:lpstr>
      <vt:lpstr>PROPUESTA  DE METODOLOGÍA DE TRABAJO:</vt:lpstr>
      <vt:lpstr>DOS INSTANCIAS DE TRABAJO PARA CADA ÁMBITO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Antonio</dc:creator>
  <cp:lastModifiedBy>Antonio</cp:lastModifiedBy>
  <cp:revision>53</cp:revision>
  <dcterms:created xsi:type="dcterms:W3CDTF">2016-09-22T10:14:36Z</dcterms:created>
  <dcterms:modified xsi:type="dcterms:W3CDTF">2016-09-23T12:54:49Z</dcterms:modified>
</cp:coreProperties>
</file>